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20C755-5813-4FDF-91C5-57CA87C3BE31}" v="11" dt="2024-05-20T15:24:35.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eil Smith" userId="9fd1dc263904dde0" providerId="LiveId" clId="{8E20C755-5813-4FDF-91C5-57CA87C3BE31}"/>
    <pc:docChg chg="addSld delSld modSld">
      <pc:chgData name="O'Neil Smith" userId="9fd1dc263904dde0" providerId="LiveId" clId="{8E20C755-5813-4FDF-91C5-57CA87C3BE31}" dt="2024-05-20T15:24:32.080" v="4"/>
      <pc:docMkLst>
        <pc:docMk/>
      </pc:docMkLst>
      <pc:sldChg chg="add del setBg">
        <pc:chgData name="O'Neil Smith" userId="9fd1dc263904dde0" providerId="LiveId" clId="{8E20C755-5813-4FDF-91C5-57CA87C3BE31}" dt="2024-05-20T15:24:32.080" v="4"/>
        <pc:sldMkLst>
          <pc:docMk/>
          <pc:sldMk cId="0"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6D1C0-4A21-4126-A97B-CDAD389C5897}" type="datetimeFigureOut">
              <a:rPr lang="en-GB" smtClean="0"/>
              <a:t>20/05/2024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BE07D-05E2-4449-BA52-771BC53D9332}" type="slidenum">
              <a:rPr lang="en-GB" smtClean="0"/>
              <a:t>‹#›</a:t>
            </a:fld>
            <a:endParaRPr lang="en-GB"/>
          </a:p>
        </p:txBody>
      </p:sp>
    </p:spTree>
    <p:extLst>
      <p:ext uri="{BB962C8B-B14F-4D97-AF65-F5344CB8AC3E}">
        <p14:creationId xmlns:p14="http://schemas.microsoft.com/office/powerpoint/2010/main" val="3863020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9BE07D-05E2-4449-BA52-771BC53D9332}" type="slidenum">
              <a:rPr lang="en-GB" smtClean="0"/>
              <a:t>5</a:t>
            </a:fld>
            <a:endParaRPr lang="en-GB"/>
          </a:p>
        </p:txBody>
      </p:sp>
    </p:spTree>
    <p:extLst>
      <p:ext uri="{BB962C8B-B14F-4D97-AF65-F5344CB8AC3E}">
        <p14:creationId xmlns:p14="http://schemas.microsoft.com/office/powerpoint/2010/main" val="265181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6B4FF635-230B-4D00-BC49-61CE66493B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3031E2-2763-41C5-ADD1-85D2EEC950B2}" type="slidenum">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6386" name="Rectangle 2">
            <a:extLst>
              <a:ext uri="{FF2B5EF4-FFF2-40B4-BE49-F238E27FC236}">
                <a16:creationId xmlns:a16="http://schemas.microsoft.com/office/drawing/2014/main" id="{CBF6B4E0-E47B-4ED4-80B4-1C5BA8C04A08}"/>
              </a:ext>
            </a:extLst>
          </p:cNvPr>
          <p:cNvSpPr>
            <a:spLocks noGrp="1" noRot="1" noChangeAspect="1" noChangeArrowheads="1" noTextEdit="1"/>
          </p:cNvSpPr>
          <p:nvPr>
            <p:ph type="sldImg"/>
            <p:custDataLst>
              <p:tags r:id="rId1"/>
            </p:custDataLst>
          </p:nvPr>
        </p:nvSpPr>
        <p:spPr>
          <a:ln/>
        </p:spPr>
      </p:sp>
      <p:sp>
        <p:nvSpPr>
          <p:cNvPr id="16387" name="Rectangle 3">
            <a:extLst>
              <a:ext uri="{FF2B5EF4-FFF2-40B4-BE49-F238E27FC236}">
                <a16:creationId xmlns:a16="http://schemas.microsoft.com/office/drawing/2014/main" id="{F2EAFF40-DC7C-4168-9AFF-8FE47C0D44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37AE-7BD4-6716-7799-DD43B62A70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45A0B68-D383-115C-3A70-D81D8C8252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6EA8800-7410-8089-474C-9177B75C85C9}"/>
              </a:ext>
            </a:extLst>
          </p:cNvPr>
          <p:cNvSpPr>
            <a:spLocks noGrp="1"/>
          </p:cNvSpPr>
          <p:nvPr>
            <p:ph type="dt" sz="half" idx="10"/>
          </p:nvPr>
        </p:nvSpPr>
        <p:spPr/>
        <p:txBody>
          <a:bodyPr/>
          <a:lstStyle/>
          <a:p>
            <a:fld id="{F774DB44-EFB0-457C-A0BC-BACD005D6141}" type="datetimeFigureOut">
              <a:rPr lang="en-GB" smtClean="0"/>
              <a:t>20/05/2024</a:t>
            </a:fld>
            <a:endParaRPr lang="en-GB"/>
          </a:p>
        </p:txBody>
      </p:sp>
      <p:sp>
        <p:nvSpPr>
          <p:cNvPr id="5" name="Footer Placeholder 4">
            <a:extLst>
              <a:ext uri="{FF2B5EF4-FFF2-40B4-BE49-F238E27FC236}">
                <a16:creationId xmlns:a16="http://schemas.microsoft.com/office/drawing/2014/main" id="{8C475FE2-59BA-227E-2BB4-4432913099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8A6972-BFB6-2619-CB81-5C3BE64AC328}"/>
              </a:ext>
            </a:extLst>
          </p:cNvPr>
          <p:cNvSpPr>
            <a:spLocks noGrp="1"/>
          </p:cNvSpPr>
          <p:nvPr>
            <p:ph type="sldNum" sz="quarter" idx="12"/>
          </p:nvPr>
        </p:nvSpPr>
        <p:spPr/>
        <p:txBody>
          <a:bodyPr/>
          <a:lstStyle/>
          <a:p>
            <a:fld id="{014E6342-0ACD-4DC1-A52C-35F90C43D0AB}" type="slidenum">
              <a:rPr lang="en-GB" smtClean="0"/>
              <a:t>‹#›</a:t>
            </a:fld>
            <a:endParaRPr lang="en-GB"/>
          </a:p>
        </p:txBody>
      </p:sp>
    </p:spTree>
    <p:extLst>
      <p:ext uri="{BB962C8B-B14F-4D97-AF65-F5344CB8AC3E}">
        <p14:creationId xmlns:p14="http://schemas.microsoft.com/office/powerpoint/2010/main" val="102483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1ECD2-B4FF-10A4-0C7A-F7AEDF7E667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F0EEB28-852C-B64A-EF59-F5C219E2F0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F8DF1F-D9C2-AEB2-38C7-83AA7EBEFEF9}"/>
              </a:ext>
            </a:extLst>
          </p:cNvPr>
          <p:cNvSpPr>
            <a:spLocks noGrp="1"/>
          </p:cNvSpPr>
          <p:nvPr>
            <p:ph type="dt" sz="half" idx="10"/>
          </p:nvPr>
        </p:nvSpPr>
        <p:spPr/>
        <p:txBody>
          <a:bodyPr/>
          <a:lstStyle/>
          <a:p>
            <a:fld id="{F774DB44-EFB0-457C-A0BC-BACD005D6141}" type="datetimeFigureOut">
              <a:rPr lang="en-GB" smtClean="0"/>
              <a:t>20/05/2024</a:t>
            </a:fld>
            <a:endParaRPr lang="en-GB"/>
          </a:p>
        </p:txBody>
      </p:sp>
      <p:sp>
        <p:nvSpPr>
          <p:cNvPr id="5" name="Footer Placeholder 4">
            <a:extLst>
              <a:ext uri="{FF2B5EF4-FFF2-40B4-BE49-F238E27FC236}">
                <a16:creationId xmlns:a16="http://schemas.microsoft.com/office/drawing/2014/main" id="{8F7908A3-13A2-C975-9B53-BAE7570363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50DE3-4DB4-A758-CC92-45E891A644D3}"/>
              </a:ext>
            </a:extLst>
          </p:cNvPr>
          <p:cNvSpPr>
            <a:spLocks noGrp="1"/>
          </p:cNvSpPr>
          <p:nvPr>
            <p:ph type="sldNum" sz="quarter" idx="12"/>
          </p:nvPr>
        </p:nvSpPr>
        <p:spPr/>
        <p:txBody>
          <a:bodyPr/>
          <a:lstStyle/>
          <a:p>
            <a:fld id="{014E6342-0ACD-4DC1-A52C-35F90C43D0AB}" type="slidenum">
              <a:rPr lang="en-GB" smtClean="0"/>
              <a:t>‹#›</a:t>
            </a:fld>
            <a:endParaRPr lang="en-GB"/>
          </a:p>
        </p:txBody>
      </p:sp>
    </p:spTree>
    <p:extLst>
      <p:ext uri="{BB962C8B-B14F-4D97-AF65-F5344CB8AC3E}">
        <p14:creationId xmlns:p14="http://schemas.microsoft.com/office/powerpoint/2010/main" val="290206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ADA1EC-AF68-8935-06B8-14FDD3ABB4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EA512A-8BAA-3EBC-66B5-C507BF9476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22FF46-A5FB-17F2-250E-A919C748A223}"/>
              </a:ext>
            </a:extLst>
          </p:cNvPr>
          <p:cNvSpPr>
            <a:spLocks noGrp="1"/>
          </p:cNvSpPr>
          <p:nvPr>
            <p:ph type="dt" sz="half" idx="10"/>
          </p:nvPr>
        </p:nvSpPr>
        <p:spPr/>
        <p:txBody>
          <a:bodyPr/>
          <a:lstStyle/>
          <a:p>
            <a:fld id="{F774DB44-EFB0-457C-A0BC-BACD005D6141}" type="datetimeFigureOut">
              <a:rPr lang="en-GB" smtClean="0"/>
              <a:t>20/05/2024</a:t>
            </a:fld>
            <a:endParaRPr lang="en-GB"/>
          </a:p>
        </p:txBody>
      </p:sp>
      <p:sp>
        <p:nvSpPr>
          <p:cNvPr id="5" name="Footer Placeholder 4">
            <a:extLst>
              <a:ext uri="{FF2B5EF4-FFF2-40B4-BE49-F238E27FC236}">
                <a16:creationId xmlns:a16="http://schemas.microsoft.com/office/drawing/2014/main" id="{E1A9F78B-6BBC-E88A-9A97-E374773DB1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7FDFBD-BC74-8C11-41A5-DE8DFCD2620B}"/>
              </a:ext>
            </a:extLst>
          </p:cNvPr>
          <p:cNvSpPr>
            <a:spLocks noGrp="1"/>
          </p:cNvSpPr>
          <p:nvPr>
            <p:ph type="sldNum" sz="quarter" idx="12"/>
          </p:nvPr>
        </p:nvSpPr>
        <p:spPr/>
        <p:txBody>
          <a:bodyPr/>
          <a:lstStyle/>
          <a:p>
            <a:fld id="{014E6342-0ACD-4DC1-A52C-35F90C43D0AB}" type="slidenum">
              <a:rPr lang="en-GB" smtClean="0"/>
              <a:t>‹#›</a:t>
            </a:fld>
            <a:endParaRPr lang="en-GB"/>
          </a:p>
        </p:txBody>
      </p:sp>
    </p:spTree>
    <p:extLst>
      <p:ext uri="{BB962C8B-B14F-4D97-AF65-F5344CB8AC3E}">
        <p14:creationId xmlns:p14="http://schemas.microsoft.com/office/powerpoint/2010/main" val="2946349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30" y="2130383"/>
            <a:ext cx="10363542" cy="1470203"/>
          </a:xfrm>
        </p:spPr>
        <p:txBody>
          <a:bodyPr/>
          <a:lstStyle/>
          <a:p>
            <a:r>
              <a:rPr lang="en-US"/>
              <a:t>Click to edit Master title style</a:t>
            </a:r>
            <a:endParaRPr lang="en-GB"/>
          </a:p>
        </p:txBody>
      </p:sp>
      <p:sp>
        <p:nvSpPr>
          <p:cNvPr id="3" name="Subtitle 2"/>
          <p:cNvSpPr>
            <a:spLocks noGrp="1"/>
          </p:cNvSpPr>
          <p:nvPr>
            <p:ph type="subTitle" idx="1"/>
          </p:nvPr>
        </p:nvSpPr>
        <p:spPr>
          <a:xfrm>
            <a:off x="1828458" y="3886336"/>
            <a:ext cx="8535084" cy="1752555"/>
          </a:xfrm>
        </p:spPr>
        <p:txBody>
          <a:bodyPr/>
          <a:lstStyle>
            <a:lvl1pPr marL="0" indent="0" algn="ctr">
              <a:buNone/>
              <a:defRPr/>
            </a:lvl1pPr>
            <a:lvl2pPr marL="97841" indent="0" algn="ctr">
              <a:buNone/>
              <a:defRPr/>
            </a:lvl2pPr>
            <a:lvl3pPr marL="195682" indent="0" algn="ctr">
              <a:buNone/>
              <a:defRPr/>
            </a:lvl3pPr>
            <a:lvl4pPr marL="293522" indent="0" algn="ctr">
              <a:buNone/>
              <a:defRPr/>
            </a:lvl4pPr>
            <a:lvl5pPr marL="391363" indent="0" algn="ctr">
              <a:buNone/>
              <a:defRPr/>
            </a:lvl5pPr>
            <a:lvl6pPr marL="489204" indent="0" algn="ctr">
              <a:buNone/>
              <a:defRPr/>
            </a:lvl6pPr>
            <a:lvl7pPr marL="587045" indent="0" algn="ctr">
              <a:buNone/>
              <a:defRPr/>
            </a:lvl7pPr>
            <a:lvl8pPr marL="684886" indent="0" algn="ctr">
              <a:buNone/>
              <a:defRPr/>
            </a:lvl8pPr>
            <a:lvl9pPr marL="782726"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9E5834A-901A-4B6B-8A2E-D264D1615E65}"/>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08EA7FF7-18E7-4124-B084-F4B77C1BAD7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A1593170-9614-406B-8F77-2D61BE10F1AA}"/>
              </a:ext>
            </a:extLst>
          </p:cNvPr>
          <p:cNvSpPr>
            <a:spLocks noGrp="1" noChangeArrowheads="1"/>
          </p:cNvSpPr>
          <p:nvPr>
            <p:ph type="sldNum" sz="quarter" idx="12"/>
          </p:nvPr>
        </p:nvSpPr>
        <p:spPr>
          <a:ln/>
        </p:spPr>
        <p:txBody>
          <a:bodyPr/>
          <a:lstStyle>
            <a:lvl1pPr>
              <a:defRPr/>
            </a:lvl1pPr>
          </a:lstStyle>
          <a:p>
            <a:fld id="{996E1E22-8B30-4DCB-9A6F-E5AB8E29AA02}" type="slidenum">
              <a:rPr lang="en-US" altLang="en-US"/>
              <a:pPr/>
              <a:t>‹#›</a:t>
            </a:fld>
            <a:endParaRPr lang="en-US" altLang="en-US"/>
          </a:p>
        </p:txBody>
      </p:sp>
    </p:spTree>
    <p:extLst>
      <p:ext uri="{BB962C8B-B14F-4D97-AF65-F5344CB8AC3E}">
        <p14:creationId xmlns:p14="http://schemas.microsoft.com/office/powerpoint/2010/main" val="1358072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2F6AD913-F6E2-459D-9966-C94899F6EBA5}"/>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97A98931-28FF-461E-8A0D-93E948C8544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A16DBA24-9346-4462-84E4-3374ACC814E0}"/>
              </a:ext>
            </a:extLst>
          </p:cNvPr>
          <p:cNvSpPr>
            <a:spLocks noGrp="1" noChangeArrowheads="1"/>
          </p:cNvSpPr>
          <p:nvPr>
            <p:ph type="sldNum" sz="quarter" idx="12"/>
          </p:nvPr>
        </p:nvSpPr>
        <p:spPr>
          <a:ln/>
        </p:spPr>
        <p:txBody>
          <a:bodyPr/>
          <a:lstStyle>
            <a:lvl1pPr>
              <a:defRPr/>
            </a:lvl1pPr>
          </a:lstStyle>
          <a:p>
            <a:fld id="{897E292D-3BAA-4B9E-8796-96D58F36498A}" type="slidenum">
              <a:rPr lang="en-US" altLang="en-US"/>
              <a:pPr/>
              <a:t>‹#›</a:t>
            </a:fld>
            <a:endParaRPr lang="en-US" altLang="en-US"/>
          </a:p>
        </p:txBody>
      </p:sp>
    </p:spTree>
    <p:extLst>
      <p:ext uri="{BB962C8B-B14F-4D97-AF65-F5344CB8AC3E}">
        <p14:creationId xmlns:p14="http://schemas.microsoft.com/office/powerpoint/2010/main" val="3945608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77" y="4406870"/>
            <a:ext cx="10363542" cy="1362154"/>
          </a:xfrm>
        </p:spPr>
        <p:txBody>
          <a:bodyPr anchor="t"/>
          <a:lstStyle>
            <a:lvl1pPr algn="l">
              <a:defRPr sz="856" b="1" cap="all"/>
            </a:lvl1pPr>
          </a:lstStyle>
          <a:p>
            <a:r>
              <a:rPr lang="en-US"/>
              <a:t>Click to edit Master title style</a:t>
            </a:r>
            <a:endParaRPr lang="en-GB"/>
          </a:p>
        </p:txBody>
      </p:sp>
      <p:sp>
        <p:nvSpPr>
          <p:cNvPr id="3" name="Text Placeholder 2"/>
          <p:cNvSpPr>
            <a:spLocks noGrp="1"/>
          </p:cNvSpPr>
          <p:nvPr>
            <p:ph type="body" idx="1"/>
          </p:nvPr>
        </p:nvSpPr>
        <p:spPr>
          <a:xfrm>
            <a:off x="962977" y="2906768"/>
            <a:ext cx="10363542" cy="1500102"/>
          </a:xfrm>
        </p:spPr>
        <p:txBody>
          <a:bodyPr anchor="b"/>
          <a:lstStyle>
            <a:lvl1pPr marL="0" indent="0">
              <a:buNone/>
              <a:defRPr sz="428"/>
            </a:lvl1pPr>
            <a:lvl2pPr marL="97841" indent="0">
              <a:buNone/>
              <a:defRPr sz="385"/>
            </a:lvl2pPr>
            <a:lvl3pPr marL="195682" indent="0">
              <a:buNone/>
              <a:defRPr sz="342"/>
            </a:lvl3pPr>
            <a:lvl4pPr marL="293522" indent="0">
              <a:buNone/>
              <a:defRPr sz="300"/>
            </a:lvl4pPr>
            <a:lvl5pPr marL="391363" indent="0">
              <a:buNone/>
              <a:defRPr sz="300"/>
            </a:lvl5pPr>
            <a:lvl6pPr marL="489204" indent="0">
              <a:buNone/>
              <a:defRPr sz="300"/>
            </a:lvl6pPr>
            <a:lvl7pPr marL="587045" indent="0">
              <a:buNone/>
              <a:defRPr sz="300"/>
            </a:lvl7pPr>
            <a:lvl8pPr marL="684886" indent="0">
              <a:buNone/>
              <a:defRPr sz="300"/>
            </a:lvl8pPr>
            <a:lvl9pPr marL="782726" indent="0">
              <a:buNone/>
              <a:defRPr sz="300"/>
            </a:lvl9pPr>
          </a:lstStyle>
          <a:p>
            <a:pPr lvl="0"/>
            <a:r>
              <a:rPr lang="en-US"/>
              <a:t>Click to edit Master text styles</a:t>
            </a:r>
          </a:p>
        </p:txBody>
      </p:sp>
      <p:sp>
        <p:nvSpPr>
          <p:cNvPr id="4" name="Rectangle 4">
            <a:extLst>
              <a:ext uri="{FF2B5EF4-FFF2-40B4-BE49-F238E27FC236}">
                <a16:creationId xmlns:a16="http://schemas.microsoft.com/office/drawing/2014/main" id="{108B08D0-63AB-43F2-9B32-2308E29EC6CB}"/>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41EDEE31-563E-466F-ADE9-472B7AD4063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92DD7D59-1EA9-4667-B525-D795C88806DA}"/>
              </a:ext>
            </a:extLst>
          </p:cNvPr>
          <p:cNvSpPr>
            <a:spLocks noGrp="1" noChangeArrowheads="1"/>
          </p:cNvSpPr>
          <p:nvPr>
            <p:ph type="sldNum" sz="quarter" idx="12"/>
          </p:nvPr>
        </p:nvSpPr>
        <p:spPr>
          <a:ln/>
        </p:spPr>
        <p:txBody>
          <a:bodyPr/>
          <a:lstStyle>
            <a:lvl1pPr>
              <a:defRPr/>
            </a:lvl1pPr>
          </a:lstStyle>
          <a:p>
            <a:fld id="{7F18F44B-3799-4308-8A13-4C22C022C9AF}" type="slidenum">
              <a:rPr lang="en-US" altLang="en-US"/>
              <a:pPr/>
              <a:t>‹#›</a:t>
            </a:fld>
            <a:endParaRPr lang="en-US" altLang="en-US"/>
          </a:p>
        </p:txBody>
      </p:sp>
    </p:spTree>
    <p:extLst>
      <p:ext uri="{BB962C8B-B14F-4D97-AF65-F5344CB8AC3E}">
        <p14:creationId xmlns:p14="http://schemas.microsoft.com/office/powerpoint/2010/main" val="469011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10627" y="1599657"/>
            <a:ext cx="5444323" cy="4526470"/>
          </a:xfrm>
        </p:spPr>
        <p:txBody>
          <a:bodyPr/>
          <a:lstStyle>
            <a:lvl1pPr>
              <a:defRPr sz="599"/>
            </a:lvl1pPr>
            <a:lvl2pPr>
              <a:defRPr sz="514"/>
            </a:lvl2pPr>
            <a:lvl3pPr>
              <a:defRPr sz="428"/>
            </a:lvl3pPr>
            <a:lvl4pPr>
              <a:defRPr sz="385"/>
            </a:lvl4pPr>
            <a:lvl5pPr>
              <a:defRPr sz="385"/>
            </a:lvl5pPr>
            <a:lvl6pPr>
              <a:defRPr sz="385"/>
            </a:lvl6pPr>
            <a:lvl7pPr>
              <a:defRPr sz="385"/>
            </a:lvl7pPr>
            <a:lvl8pPr>
              <a:defRPr sz="385"/>
            </a:lvl8pPr>
            <a:lvl9pPr>
              <a:defRPr sz="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37051" y="1599657"/>
            <a:ext cx="5444323" cy="4526470"/>
          </a:xfrm>
        </p:spPr>
        <p:txBody>
          <a:bodyPr/>
          <a:lstStyle>
            <a:lvl1pPr>
              <a:defRPr sz="599"/>
            </a:lvl1pPr>
            <a:lvl2pPr>
              <a:defRPr sz="514"/>
            </a:lvl2pPr>
            <a:lvl3pPr>
              <a:defRPr sz="428"/>
            </a:lvl3pPr>
            <a:lvl4pPr>
              <a:defRPr sz="385"/>
            </a:lvl4pPr>
            <a:lvl5pPr>
              <a:defRPr sz="385"/>
            </a:lvl5pPr>
            <a:lvl6pPr>
              <a:defRPr sz="385"/>
            </a:lvl6pPr>
            <a:lvl7pPr>
              <a:defRPr sz="385"/>
            </a:lvl7pPr>
            <a:lvl8pPr>
              <a:defRPr sz="385"/>
            </a:lvl8pPr>
            <a:lvl9pPr>
              <a:defRPr sz="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D7F4888-B2C3-4974-8BB7-D220644C4294}"/>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F6AB28A6-213B-4184-B796-FC474ED634D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B8E235D7-93A2-4874-97E5-58CE3748380D}"/>
              </a:ext>
            </a:extLst>
          </p:cNvPr>
          <p:cNvSpPr>
            <a:spLocks noGrp="1" noChangeArrowheads="1"/>
          </p:cNvSpPr>
          <p:nvPr>
            <p:ph type="sldNum" sz="quarter" idx="12"/>
          </p:nvPr>
        </p:nvSpPr>
        <p:spPr>
          <a:ln/>
        </p:spPr>
        <p:txBody>
          <a:bodyPr/>
          <a:lstStyle>
            <a:lvl1pPr>
              <a:defRPr/>
            </a:lvl1pPr>
          </a:lstStyle>
          <a:p>
            <a:fld id="{6BB6C187-3FB5-494C-A023-1F8CA8609ED7}" type="slidenum">
              <a:rPr lang="en-US" altLang="en-US"/>
              <a:pPr/>
              <a:t>‹#›</a:t>
            </a:fld>
            <a:endParaRPr lang="en-US" altLang="en-US"/>
          </a:p>
        </p:txBody>
      </p:sp>
    </p:spTree>
    <p:extLst>
      <p:ext uri="{BB962C8B-B14F-4D97-AF65-F5344CB8AC3E}">
        <p14:creationId xmlns:p14="http://schemas.microsoft.com/office/powerpoint/2010/main" val="2815741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772" y="274537"/>
            <a:ext cx="10972458"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771" y="1535099"/>
            <a:ext cx="5387023" cy="639795"/>
          </a:xfrm>
        </p:spPr>
        <p:txBody>
          <a:bodyPr anchor="b"/>
          <a:lstStyle>
            <a:lvl1pPr marL="0" indent="0">
              <a:buNone/>
              <a:defRPr sz="514" b="1"/>
            </a:lvl1pPr>
            <a:lvl2pPr marL="97841" indent="0">
              <a:buNone/>
              <a:defRPr sz="428" b="1"/>
            </a:lvl2pPr>
            <a:lvl3pPr marL="195682" indent="0">
              <a:buNone/>
              <a:defRPr sz="385" b="1"/>
            </a:lvl3pPr>
            <a:lvl4pPr marL="293522" indent="0">
              <a:buNone/>
              <a:defRPr sz="342" b="1"/>
            </a:lvl4pPr>
            <a:lvl5pPr marL="391363" indent="0">
              <a:buNone/>
              <a:defRPr sz="342" b="1"/>
            </a:lvl5pPr>
            <a:lvl6pPr marL="489204" indent="0">
              <a:buNone/>
              <a:defRPr sz="342" b="1"/>
            </a:lvl6pPr>
            <a:lvl7pPr marL="587045" indent="0">
              <a:buNone/>
              <a:defRPr sz="342" b="1"/>
            </a:lvl7pPr>
            <a:lvl8pPr marL="684886" indent="0">
              <a:buNone/>
              <a:defRPr sz="342" b="1"/>
            </a:lvl8pPr>
            <a:lvl9pPr marL="782726" indent="0">
              <a:buNone/>
              <a:defRPr sz="342" b="1"/>
            </a:lvl9pPr>
          </a:lstStyle>
          <a:p>
            <a:pPr lvl="0"/>
            <a:r>
              <a:rPr lang="en-US"/>
              <a:t>Click to edit Master text styles</a:t>
            </a:r>
          </a:p>
        </p:txBody>
      </p:sp>
      <p:sp>
        <p:nvSpPr>
          <p:cNvPr id="4" name="Content Placeholder 3"/>
          <p:cNvSpPr>
            <a:spLocks noGrp="1"/>
          </p:cNvSpPr>
          <p:nvPr>
            <p:ph sz="half" idx="2"/>
          </p:nvPr>
        </p:nvSpPr>
        <p:spPr>
          <a:xfrm>
            <a:off x="609771" y="2174894"/>
            <a:ext cx="5387023" cy="3951233"/>
          </a:xfrm>
        </p:spPr>
        <p:txBody>
          <a:bodyPr/>
          <a:lstStyle>
            <a:lvl1pPr>
              <a:defRPr sz="514"/>
            </a:lvl1pPr>
            <a:lvl2pPr>
              <a:defRPr sz="428"/>
            </a:lvl2pPr>
            <a:lvl3pPr>
              <a:defRPr sz="385"/>
            </a:lvl3pPr>
            <a:lvl4pPr>
              <a:defRPr sz="342"/>
            </a:lvl4pPr>
            <a:lvl5pPr>
              <a:defRPr sz="342"/>
            </a:lvl5pPr>
            <a:lvl6pPr>
              <a:defRPr sz="342"/>
            </a:lvl6pPr>
            <a:lvl7pPr>
              <a:defRPr sz="342"/>
            </a:lvl7pPr>
            <a:lvl8pPr>
              <a:defRPr sz="342"/>
            </a:lvl8pPr>
            <a:lvl9pPr>
              <a:defRPr sz="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495" y="1535099"/>
            <a:ext cx="5388734" cy="639795"/>
          </a:xfrm>
        </p:spPr>
        <p:txBody>
          <a:bodyPr anchor="b"/>
          <a:lstStyle>
            <a:lvl1pPr marL="0" indent="0">
              <a:buNone/>
              <a:defRPr sz="514" b="1"/>
            </a:lvl1pPr>
            <a:lvl2pPr marL="97841" indent="0">
              <a:buNone/>
              <a:defRPr sz="428" b="1"/>
            </a:lvl2pPr>
            <a:lvl3pPr marL="195682" indent="0">
              <a:buNone/>
              <a:defRPr sz="385" b="1"/>
            </a:lvl3pPr>
            <a:lvl4pPr marL="293522" indent="0">
              <a:buNone/>
              <a:defRPr sz="342" b="1"/>
            </a:lvl4pPr>
            <a:lvl5pPr marL="391363" indent="0">
              <a:buNone/>
              <a:defRPr sz="342" b="1"/>
            </a:lvl5pPr>
            <a:lvl6pPr marL="489204" indent="0">
              <a:buNone/>
              <a:defRPr sz="342" b="1"/>
            </a:lvl6pPr>
            <a:lvl7pPr marL="587045" indent="0">
              <a:buNone/>
              <a:defRPr sz="342" b="1"/>
            </a:lvl7pPr>
            <a:lvl8pPr marL="684886" indent="0">
              <a:buNone/>
              <a:defRPr sz="342" b="1"/>
            </a:lvl8pPr>
            <a:lvl9pPr marL="782726" indent="0">
              <a:buNone/>
              <a:defRPr sz="342" b="1"/>
            </a:lvl9pPr>
          </a:lstStyle>
          <a:p>
            <a:pPr lvl="0"/>
            <a:r>
              <a:rPr lang="en-US"/>
              <a:t>Click to edit Master text styles</a:t>
            </a:r>
          </a:p>
        </p:txBody>
      </p:sp>
      <p:sp>
        <p:nvSpPr>
          <p:cNvPr id="6" name="Content Placeholder 5"/>
          <p:cNvSpPr>
            <a:spLocks noGrp="1"/>
          </p:cNvSpPr>
          <p:nvPr>
            <p:ph sz="quarter" idx="4"/>
          </p:nvPr>
        </p:nvSpPr>
        <p:spPr>
          <a:xfrm>
            <a:off x="6193495" y="2174894"/>
            <a:ext cx="5388734" cy="3951233"/>
          </a:xfrm>
        </p:spPr>
        <p:txBody>
          <a:bodyPr/>
          <a:lstStyle>
            <a:lvl1pPr>
              <a:defRPr sz="514"/>
            </a:lvl1pPr>
            <a:lvl2pPr>
              <a:defRPr sz="428"/>
            </a:lvl2pPr>
            <a:lvl3pPr>
              <a:defRPr sz="385"/>
            </a:lvl3pPr>
            <a:lvl4pPr>
              <a:defRPr sz="342"/>
            </a:lvl4pPr>
            <a:lvl5pPr>
              <a:defRPr sz="342"/>
            </a:lvl5pPr>
            <a:lvl6pPr>
              <a:defRPr sz="342"/>
            </a:lvl6pPr>
            <a:lvl7pPr>
              <a:defRPr sz="342"/>
            </a:lvl7pPr>
            <a:lvl8pPr>
              <a:defRPr sz="342"/>
            </a:lvl8pPr>
            <a:lvl9pPr>
              <a:defRPr sz="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04C298B7-E950-4BE4-83B0-8725D46448B8}"/>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CA4963AF-2BC7-4D16-B8EB-1FA42ACE1444}"/>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79F10F6C-95FE-4326-A561-3676CEFCBAC7}"/>
              </a:ext>
            </a:extLst>
          </p:cNvPr>
          <p:cNvSpPr>
            <a:spLocks noGrp="1" noChangeArrowheads="1"/>
          </p:cNvSpPr>
          <p:nvPr>
            <p:ph type="sldNum" sz="quarter" idx="12"/>
          </p:nvPr>
        </p:nvSpPr>
        <p:spPr>
          <a:ln/>
        </p:spPr>
        <p:txBody>
          <a:bodyPr/>
          <a:lstStyle>
            <a:lvl1pPr>
              <a:defRPr/>
            </a:lvl1pPr>
          </a:lstStyle>
          <a:p>
            <a:fld id="{5F1972BD-99D5-455B-9BB2-86B581AC42CC}" type="slidenum">
              <a:rPr lang="en-US" altLang="en-US"/>
              <a:pPr/>
              <a:t>‹#›</a:t>
            </a:fld>
            <a:endParaRPr lang="en-US" altLang="en-US"/>
          </a:p>
        </p:txBody>
      </p:sp>
    </p:spTree>
    <p:extLst>
      <p:ext uri="{BB962C8B-B14F-4D97-AF65-F5344CB8AC3E}">
        <p14:creationId xmlns:p14="http://schemas.microsoft.com/office/powerpoint/2010/main" val="2305017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F2C0216E-3AFD-4E87-833F-67711DC37867}"/>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5A0FF9FA-BF41-4C68-9454-388C7EC546DB}"/>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D9E0D6C2-CF4A-44FF-9256-CA7D6C60A73F}"/>
              </a:ext>
            </a:extLst>
          </p:cNvPr>
          <p:cNvSpPr>
            <a:spLocks noGrp="1" noChangeArrowheads="1"/>
          </p:cNvSpPr>
          <p:nvPr>
            <p:ph type="sldNum" sz="quarter" idx="12"/>
          </p:nvPr>
        </p:nvSpPr>
        <p:spPr>
          <a:ln/>
        </p:spPr>
        <p:txBody>
          <a:bodyPr/>
          <a:lstStyle>
            <a:lvl1pPr>
              <a:defRPr/>
            </a:lvl1pPr>
          </a:lstStyle>
          <a:p>
            <a:fld id="{85BEFF4D-CC8B-41B5-A3CC-579E8D05E879}" type="slidenum">
              <a:rPr lang="en-US" altLang="en-US"/>
              <a:pPr/>
              <a:t>‹#›</a:t>
            </a:fld>
            <a:endParaRPr lang="en-US" altLang="en-US"/>
          </a:p>
        </p:txBody>
      </p:sp>
    </p:spTree>
    <p:extLst>
      <p:ext uri="{BB962C8B-B14F-4D97-AF65-F5344CB8AC3E}">
        <p14:creationId xmlns:p14="http://schemas.microsoft.com/office/powerpoint/2010/main" val="600675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521DF3A-BD56-4C66-9EB7-A3ACF229B386}"/>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5457F7D9-31A6-4CB1-BDC3-0F3450DFEA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5E1F70C0-7FED-4F8C-9C0B-C76CC56D2778}"/>
              </a:ext>
            </a:extLst>
          </p:cNvPr>
          <p:cNvSpPr>
            <a:spLocks noGrp="1" noChangeArrowheads="1"/>
          </p:cNvSpPr>
          <p:nvPr>
            <p:ph type="sldNum" sz="quarter" idx="12"/>
          </p:nvPr>
        </p:nvSpPr>
        <p:spPr>
          <a:ln/>
        </p:spPr>
        <p:txBody>
          <a:bodyPr/>
          <a:lstStyle>
            <a:lvl1pPr>
              <a:defRPr/>
            </a:lvl1pPr>
          </a:lstStyle>
          <a:p>
            <a:fld id="{3DB0F7A9-42B9-4DA8-AE9D-3B9441874FD0}" type="slidenum">
              <a:rPr lang="en-US" altLang="en-US"/>
              <a:pPr/>
              <a:t>‹#›</a:t>
            </a:fld>
            <a:endParaRPr lang="en-US" altLang="en-US"/>
          </a:p>
        </p:txBody>
      </p:sp>
    </p:spTree>
    <p:extLst>
      <p:ext uri="{BB962C8B-B14F-4D97-AF65-F5344CB8AC3E}">
        <p14:creationId xmlns:p14="http://schemas.microsoft.com/office/powerpoint/2010/main" val="21082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772" y="273179"/>
            <a:ext cx="4010976" cy="1162027"/>
          </a:xfrm>
        </p:spPr>
        <p:txBody>
          <a:bodyPr anchor="b"/>
          <a:lstStyle>
            <a:lvl1pPr algn="l">
              <a:defRPr sz="428" b="1"/>
            </a:lvl1pPr>
          </a:lstStyle>
          <a:p>
            <a:r>
              <a:rPr lang="en-US"/>
              <a:t>Click to edit Master title style</a:t>
            </a:r>
            <a:endParaRPr lang="en-GB"/>
          </a:p>
        </p:txBody>
      </p:sp>
      <p:sp>
        <p:nvSpPr>
          <p:cNvPr id="3" name="Content Placeholder 2"/>
          <p:cNvSpPr>
            <a:spLocks noGrp="1"/>
          </p:cNvSpPr>
          <p:nvPr>
            <p:ph idx="1"/>
          </p:nvPr>
        </p:nvSpPr>
        <p:spPr>
          <a:xfrm>
            <a:off x="4766990" y="273179"/>
            <a:ext cx="6815239" cy="5852948"/>
          </a:xfrm>
        </p:spPr>
        <p:txBody>
          <a:bodyPr/>
          <a:lstStyle>
            <a:lvl1pPr>
              <a:defRPr sz="685"/>
            </a:lvl1pPr>
            <a:lvl2pPr>
              <a:defRPr sz="599"/>
            </a:lvl2pPr>
            <a:lvl3pPr>
              <a:defRPr sz="514"/>
            </a:lvl3pPr>
            <a:lvl4pPr>
              <a:defRPr sz="428"/>
            </a:lvl4pPr>
            <a:lvl5pPr>
              <a:defRPr sz="428"/>
            </a:lvl5pPr>
            <a:lvl6pPr>
              <a:defRPr sz="428"/>
            </a:lvl6pPr>
            <a:lvl7pPr>
              <a:defRPr sz="428"/>
            </a:lvl7pPr>
            <a:lvl8pPr>
              <a:defRPr sz="428"/>
            </a:lvl8pPr>
            <a:lvl9pPr>
              <a:defRPr sz="42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772" y="1435206"/>
            <a:ext cx="4010976" cy="4690921"/>
          </a:xfrm>
        </p:spPr>
        <p:txBody>
          <a:bodyPr/>
          <a:lstStyle>
            <a:lvl1pPr marL="0" indent="0">
              <a:buNone/>
              <a:defRPr sz="300"/>
            </a:lvl1pPr>
            <a:lvl2pPr marL="97841" indent="0">
              <a:buNone/>
              <a:defRPr sz="257"/>
            </a:lvl2pPr>
            <a:lvl3pPr marL="195682" indent="0">
              <a:buNone/>
              <a:defRPr sz="214"/>
            </a:lvl3pPr>
            <a:lvl4pPr marL="293522" indent="0">
              <a:buNone/>
              <a:defRPr sz="193"/>
            </a:lvl4pPr>
            <a:lvl5pPr marL="391363" indent="0">
              <a:buNone/>
              <a:defRPr sz="193"/>
            </a:lvl5pPr>
            <a:lvl6pPr marL="489204" indent="0">
              <a:buNone/>
              <a:defRPr sz="193"/>
            </a:lvl6pPr>
            <a:lvl7pPr marL="587045" indent="0">
              <a:buNone/>
              <a:defRPr sz="193"/>
            </a:lvl7pPr>
            <a:lvl8pPr marL="684886" indent="0">
              <a:buNone/>
              <a:defRPr sz="193"/>
            </a:lvl8pPr>
            <a:lvl9pPr marL="782726" indent="0">
              <a:buNone/>
              <a:defRPr sz="193"/>
            </a:lvl9pPr>
          </a:lstStyle>
          <a:p>
            <a:pPr lvl="0"/>
            <a:r>
              <a:rPr lang="en-US"/>
              <a:t>Click to edit Master text styles</a:t>
            </a:r>
          </a:p>
        </p:txBody>
      </p:sp>
      <p:sp>
        <p:nvSpPr>
          <p:cNvPr id="5" name="Rectangle 4">
            <a:extLst>
              <a:ext uri="{FF2B5EF4-FFF2-40B4-BE49-F238E27FC236}">
                <a16:creationId xmlns:a16="http://schemas.microsoft.com/office/drawing/2014/main" id="{CAE29FEF-ACF6-4A11-B800-46DE6061E5DF}"/>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637CFAF1-CD15-4EA4-98AF-730A58CD25AA}"/>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80A571CB-0E12-40C2-AE13-46F5837A62EA}"/>
              </a:ext>
            </a:extLst>
          </p:cNvPr>
          <p:cNvSpPr>
            <a:spLocks noGrp="1" noChangeArrowheads="1"/>
          </p:cNvSpPr>
          <p:nvPr>
            <p:ph type="sldNum" sz="quarter" idx="12"/>
          </p:nvPr>
        </p:nvSpPr>
        <p:spPr>
          <a:ln/>
        </p:spPr>
        <p:txBody>
          <a:bodyPr/>
          <a:lstStyle>
            <a:lvl1pPr>
              <a:defRPr/>
            </a:lvl1pPr>
          </a:lstStyle>
          <a:p>
            <a:fld id="{68F15061-19F2-47E5-A81E-3EC5F65AAF66}" type="slidenum">
              <a:rPr lang="en-US" altLang="en-US"/>
              <a:pPr/>
              <a:t>‹#›</a:t>
            </a:fld>
            <a:endParaRPr lang="en-US" altLang="en-US"/>
          </a:p>
        </p:txBody>
      </p:sp>
    </p:spTree>
    <p:extLst>
      <p:ext uri="{BB962C8B-B14F-4D97-AF65-F5344CB8AC3E}">
        <p14:creationId xmlns:p14="http://schemas.microsoft.com/office/powerpoint/2010/main" val="1594045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0493-7975-D937-CDE4-0F66329AC67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9903EC4-32DC-7FD5-4DE9-FEB483B3B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C85B23-56D0-C5B4-F933-C9D027BE7989}"/>
              </a:ext>
            </a:extLst>
          </p:cNvPr>
          <p:cNvSpPr>
            <a:spLocks noGrp="1"/>
          </p:cNvSpPr>
          <p:nvPr>
            <p:ph type="dt" sz="half" idx="10"/>
          </p:nvPr>
        </p:nvSpPr>
        <p:spPr/>
        <p:txBody>
          <a:bodyPr/>
          <a:lstStyle/>
          <a:p>
            <a:fld id="{F774DB44-EFB0-457C-A0BC-BACD005D6141}" type="datetimeFigureOut">
              <a:rPr lang="en-GB" smtClean="0"/>
              <a:t>20/05/2024</a:t>
            </a:fld>
            <a:endParaRPr lang="en-GB"/>
          </a:p>
        </p:txBody>
      </p:sp>
      <p:sp>
        <p:nvSpPr>
          <p:cNvPr id="5" name="Footer Placeholder 4">
            <a:extLst>
              <a:ext uri="{FF2B5EF4-FFF2-40B4-BE49-F238E27FC236}">
                <a16:creationId xmlns:a16="http://schemas.microsoft.com/office/drawing/2014/main" id="{FB80C88C-069B-3E13-2884-82BEF2BB06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A5999A-0C4D-1868-A1B3-02500412C989}"/>
              </a:ext>
            </a:extLst>
          </p:cNvPr>
          <p:cNvSpPr>
            <a:spLocks noGrp="1"/>
          </p:cNvSpPr>
          <p:nvPr>
            <p:ph type="sldNum" sz="quarter" idx="12"/>
          </p:nvPr>
        </p:nvSpPr>
        <p:spPr/>
        <p:txBody>
          <a:bodyPr/>
          <a:lstStyle/>
          <a:p>
            <a:fld id="{014E6342-0ACD-4DC1-A52C-35F90C43D0AB}" type="slidenum">
              <a:rPr lang="en-GB" smtClean="0"/>
              <a:t>‹#›</a:t>
            </a:fld>
            <a:endParaRPr lang="en-GB"/>
          </a:p>
        </p:txBody>
      </p:sp>
    </p:spTree>
    <p:extLst>
      <p:ext uri="{BB962C8B-B14F-4D97-AF65-F5344CB8AC3E}">
        <p14:creationId xmlns:p14="http://schemas.microsoft.com/office/powerpoint/2010/main" val="3980254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82" y="4800668"/>
            <a:ext cx="7315542" cy="566743"/>
          </a:xfrm>
        </p:spPr>
        <p:txBody>
          <a:bodyPr anchor="b"/>
          <a:lstStyle>
            <a:lvl1pPr algn="l">
              <a:defRPr sz="428" b="1"/>
            </a:lvl1pPr>
          </a:lstStyle>
          <a:p>
            <a:r>
              <a:rPr lang="en-US"/>
              <a:t>Click to edit Master title style</a:t>
            </a:r>
            <a:endParaRPr lang="en-GB"/>
          </a:p>
        </p:txBody>
      </p:sp>
      <p:sp>
        <p:nvSpPr>
          <p:cNvPr id="3" name="Picture Placeholder 2"/>
          <p:cNvSpPr>
            <a:spLocks noGrp="1"/>
          </p:cNvSpPr>
          <p:nvPr>
            <p:ph type="pic" idx="1"/>
          </p:nvPr>
        </p:nvSpPr>
        <p:spPr>
          <a:xfrm>
            <a:off x="2389482" y="612613"/>
            <a:ext cx="7315542" cy="4115004"/>
          </a:xfrm>
        </p:spPr>
        <p:txBody>
          <a:bodyPr/>
          <a:lstStyle>
            <a:lvl1pPr marL="0" indent="0">
              <a:buNone/>
              <a:defRPr sz="685"/>
            </a:lvl1pPr>
            <a:lvl2pPr marL="97841" indent="0">
              <a:buNone/>
              <a:defRPr sz="599"/>
            </a:lvl2pPr>
            <a:lvl3pPr marL="195682" indent="0">
              <a:buNone/>
              <a:defRPr sz="514"/>
            </a:lvl3pPr>
            <a:lvl4pPr marL="293522" indent="0">
              <a:buNone/>
              <a:defRPr sz="428"/>
            </a:lvl4pPr>
            <a:lvl5pPr marL="391363" indent="0">
              <a:buNone/>
              <a:defRPr sz="428"/>
            </a:lvl5pPr>
            <a:lvl6pPr marL="489204" indent="0">
              <a:buNone/>
              <a:defRPr sz="428"/>
            </a:lvl6pPr>
            <a:lvl7pPr marL="587045" indent="0">
              <a:buNone/>
              <a:defRPr sz="428"/>
            </a:lvl7pPr>
            <a:lvl8pPr marL="684886" indent="0">
              <a:buNone/>
              <a:defRPr sz="428"/>
            </a:lvl8pPr>
            <a:lvl9pPr marL="782726" indent="0">
              <a:buNone/>
              <a:defRPr sz="428"/>
            </a:lvl9pPr>
          </a:lstStyle>
          <a:p>
            <a:pPr lvl="0"/>
            <a:endParaRPr lang="en-GB" noProof="0" dirty="0"/>
          </a:p>
        </p:txBody>
      </p:sp>
      <p:sp>
        <p:nvSpPr>
          <p:cNvPr id="4" name="Text Placeholder 3"/>
          <p:cNvSpPr>
            <a:spLocks noGrp="1"/>
          </p:cNvSpPr>
          <p:nvPr>
            <p:ph type="body" sz="half" idx="2"/>
          </p:nvPr>
        </p:nvSpPr>
        <p:spPr>
          <a:xfrm>
            <a:off x="2389482" y="5367411"/>
            <a:ext cx="7315542" cy="804925"/>
          </a:xfrm>
        </p:spPr>
        <p:txBody>
          <a:bodyPr/>
          <a:lstStyle>
            <a:lvl1pPr marL="0" indent="0">
              <a:buNone/>
              <a:defRPr sz="300"/>
            </a:lvl1pPr>
            <a:lvl2pPr marL="97841" indent="0">
              <a:buNone/>
              <a:defRPr sz="257"/>
            </a:lvl2pPr>
            <a:lvl3pPr marL="195682" indent="0">
              <a:buNone/>
              <a:defRPr sz="214"/>
            </a:lvl3pPr>
            <a:lvl4pPr marL="293522" indent="0">
              <a:buNone/>
              <a:defRPr sz="193"/>
            </a:lvl4pPr>
            <a:lvl5pPr marL="391363" indent="0">
              <a:buNone/>
              <a:defRPr sz="193"/>
            </a:lvl5pPr>
            <a:lvl6pPr marL="489204" indent="0">
              <a:buNone/>
              <a:defRPr sz="193"/>
            </a:lvl6pPr>
            <a:lvl7pPr marL="587045" indent="0">
              <a:buNone/>
              <a:defRPr sz="193"/>
            </a:lvl7pPr>
            <a:lvl8pPr marL="684886" indent="0">
              <a:buNone/>
              <a:defRPr sz="193"/>
            </a:lvl8pPr>
            <a:lvl9pPr marL="782726" indent="0">
              <a:buNone/>
              <a:defRPr sz="193"/>
            </a:lvl9pPr>
          </a:lstStyle>
          <a:p>
            <a:pPr lvl="0"/>
            <a:r>
              <a:rPr lang="en-US"/>
              <a:t>Click to edit Master text styles</a:t>
            </a:r>
          </a:p>
        </p:txBody>
      </p:sp>
      <p:sp>
        <p:nvSpPr>
          <p:cNvPr id="5" name="Rectangle 4">
            <a:extLst>
              <a:ext uri="{FF2B5EF4-FFF2-40B4-BE49-F238E27FC236}">
                <a16:creationId xmlns:a16="http://schemas.microsoft.com/office/drawing/2014/main" id="{43354B96-E1B2-4804-A1CC-3657442C9136}"/>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5984E331-2210-4FD9-AE12-0D182A8948A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32469DBD-4290-4ABB-BE35-7A3EF268807E}"/>
              </a:ext>
            </a:extLst>
          </p:cNvPr>
          <p:cNvSpPr>
            <a:spLocks noGrp="1" noChangeArrowheads="1"/>
          </p:cNvSpPr>
          <p:nvPr>
            <p:ph type="sldNum" sz="quarter" idx="12"/>
          </p:nvPr>
        </p:nvSpPr>
        <p:spPr>
          <a:ln/>
        </p:spPr>
        <p:txBody>
          <a:bodyPr/>
          <a:lstStyle>
            <a:lvl1pPr>
              <a:defRPr/>
            </a:lvl1pPr>
          </a:lstStyle>
          <a:p>
            <a:fld id="{28E057DF-326F-449D-9591-C0FB241D3F6A}" type="slidenum">
              <a:rPr lang="en-US" altLang="en-US"/>
              <a:pPr/>
              <a:t>‹#›</a:t>
            </a:fld>
            <a:endParaRPr lang="en-US" altLang="en-US"/>
          </a:p>
        </p:txBody>
      </p:sp>
    </p:spTree>
    <p:extLst>
      <p:ext uri="{BB962C8B-B14F-4D97-AF65-F5344CB8AC3E}">
        <p14:creationId xmlns:p14="http://schemas.microsoft.com/office/powerpoint/2010/main" val="219233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8E24A1C0-3E2B-49E6-862A-F7D4B20453B0}"/>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2C41FC93-3AC2-4D49-AA55-734DA4D9936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4E36319-19B1-48D0-BDA6-EAAA30F17A61}"/>
              </a:ext>
            </a:extLst>
          </p:cNvPr>
          <p:cNvSpPr>
            <a:spLocks noGrp="1" noChangeArrowheads="1"/>
          </p:cNvSpPr>
          <p:nvPr>
            <p:ph type="sldNum" sz="quarter" idx="12"/>
          </p:nvPr>
        </p:nvSpPr>
        <p:spPr>
          <a:ln/>
        </p:spPr>
        <p:txBody>
          <a:bodyPr/>
          <a:lstStyle>
            <a:lvl1pPr>
              <a:defRPr/>
            </a:lvl1pPr>
          </a:lstStyle>
          <a:p>
            <a:fld id="{BB3C8DB9-828E-4D08-871B-1F14F9EC8D21}" type="slidenum">
              <a:rPr lang="en-US" altLang="en-US"/>
              <a:pPr/>
              <a:t>‹#›</a:t>
            </a:fld>
            <a:endParaRPr lang="en-US" altLang="en-US"/>
          </a:p>
        </p:txBody>
      </p:sp>
    </p:spTree>
    <p:extLst>
      <p:ext uri="{BB962C8B-B14F-4D97-AF65-F5344CB8AC3E}">
        <p14:creationId xmlns:p14="http://schemas.microsoft.com/office/powerpoint/2010/main" val="3756119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687" y="274878"/>
            <a:ext cx="2742687" cy="585124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10626" y="274878"/>
            <a:ext cx="8145960" cy="58512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0DA0E9FE-C5D3-44DB-8651-9C0A97CCD3D7}"/>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C2C12E05-4055-4B41-AAD9-8A727BF0C59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A58BA0A8-C902-4C87-9DBE-E3B6130EA957}"/>
              </a:ext>
            </a:extLst>
          </p:cNvPr>
          <p:cNvSpPr>
            <a:spLocks noGrp="1" noChangeArrowheads="1"/>
          </p:cNvSpPr>
          <p:nvPr>
            <p:ph type="sldNum" sz="quarter" idx="12"/>
          </p:nvPr>
        </p:nvSpPr>
        <p:spPr>
          <a:ln/>
        </p:spPr>
        <p:txBody>
          <a:bodyPr/>
          <a:lstStyle>
            <a:lvl1pPr>
              <a:defRPr/>
            </a:lvl1pPr>
          </a:lstStyle>
          <a:p>
            <a:fld id="{4C67402C-5EA0-4726-A9FE-6D2B2987D9CD}" type="slidenum">
              <a:rPr lang="en-US" altLang="en-US"/>
              <a:pPr/>
              <a:t>‹#›</a:t>
            </a:fld>
            <a:endParaRPr lang="en-US" altLang="en-US"/>
          </a:p>
        </p:txBody>
      </p:sp>
    </p:spTree>
    <p:extLst>
      <p:ext uri="{BB962C8B-B14F-4D97-AF65-F5344CB8AC3E}">
        <p14:creationId xmlns:p14="http://schemas.microsoft.com/office/powerpoint/2010/main" val="3875296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E605F-7893-79F2-E7DF-47DDAAFB85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2E1F9F8-C1C4-D849-8FFC-9E3C02CD268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AA7E18-EAC5-8DD8-7297-127637DFDA18}"/>
              </a:ext>
            </a:extLst>
          </p:cNvPr>
          <p:cNvSpPr>
            <a:spLocks noGrp="1"/>
          </p:cNvSpPr>
          <p:nvPr>
            <p:ph type="dt" sz="half" idx="10"/>
          </p:nvPr>
        </p:nvSpPr>
        <p:spPr/>
        <p:txBody>
          <a:bodyPr/>
          <a:lstStyle/>
          <a:p>
            <a:fld id="{F774DB44-EFB0-457C-A0BC-BACD005D6141}" type="datetimeFigureOut">
              <a:rPr lang="en-GB" smtClean="0"/>
              <a:t>20/05/2024</a:t>
            </a:fld>
            <a:endParaRPr lang="en-GB"/>
          </a:p>
        </p:txBody>
      </p:sp>
      <p:sp>
        <p:nvSpPr>
          <p:cNvPr id="5" name="Footer Placeholder 4">
            <a:extLst>
              <a:ext uri="{FF2B5EF4-FFF2-40B4-BE49-F238E27FC236}">
                <a16:creationId xmlns:a16="http://schemas.microsoft.com/office/drawing/2014/main" id="{0418FB3A-0953-CAE2-BF61-993146F336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C70D80-C97E-E43F-403E-76223E289BB7}"/>
              </a:ext>
            </a:extLst>
          </p:cNvPr>
          <p:cNvSpPr>
            <a:spLocks noGrp="1"/>
          </p:cNvSpPr>
          <p:nvPr>
            <p:ph type="sldNum" sz="quarter" idx="12"/>
          </p:nvPr>
        </p:nvSpPr>
        <p:spPr/>
        <p:txBody>
          <a:bodyPr/>
          <a:lstStyle/>
          <a:p>
            <a:fld id="{014E6342-0ACD-4DC1-A52C-35F90C43D0AB}" type="slidenum">
              <a:rPr lang="en-GB" smtClean="0"/>
              <a:t>‹#›</a:t>
            </a:fld>
            <a:endParaRPr lang="en-GB"/>
          </a:p>
        </p:txBody>
      </p:sp>
    </p:spTree>
    <p:extLst>
      <p:ext uri="{BB962C8B-B14F-4D97-AF65-F5344CB8AC3E}">
        <p14:creationId xmlns:p14="http://schemas.microsoft.com/office/powerpoint/2010/main" val="124332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718A-5664-42B5-5AD5-26868969011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9EED45A-574C-3832-AEE2-B582C48474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2B9F9D1-47C7-C949-E253-0726F5680C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23FB9E0-B324-7036-37A0-B53112F97B56}"/>
              </a:ext>
            </a:extLst>
          </p:cNvPr>
          <p:cNvSpPr>
            <a:spLocks noGrp="1"/>
          </p:cNvSpPr>
          <p:nvPr>
            <p:ph type="dt" sz="half" idx="10"/>
          </p:nvPr>
        </p:nvSpPr>
        <p:spPr/>
        <p:txBody>
          <a:bodyPr/>
          <a:lstStyle/>
          <a:p>
            <a:fld id="{F774DB44-EFB0-457C-A0BC-BACD005D6141}" type="datetimeFigureOut">
              <a:rPr lang="en-GB" smtClean="0"/>
              <a:t>20/05/2024</a:t>
            </a:fld>
            <a:endParaRPr lang="en-GB"/>
          </a:p>
        </p:txBody>
      </p:sp>
      <p:sp>
        <p:nvSpPr>
          <p:cNvPr id="6" name="Footer Placeholder 5">
            <a:extLst>
              <a:ext uri="{FF2B5EF4-FFF2-40B4-BE49-F238E27FC236}">
                <a16:creationId xmlns:a16="http://schemas.microsoft.com/office/drawing/2014/main" id="{27731B15-CDB1-6D12-F458-3F268265E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7115EB-13FF-5B78-C732-B30D5F9904D0}"/>
              </a:ext>
            </a:extLst>
          </p:cNvPr>
          <p:cNvSpPr>
            <a:spLocks noGrp="1"/>
          </p:cNvSpPr>
          <p:nvPr>
            <p:ph type="sldNum" sz="quarter" idx="12"/>
          </p:nvPr>
        </p:nvSpPr>
        <p:spPr/>
        <p:txBody>
          <a:bodyPr/>
          <a:lstStyle/>
          <a:p>
            <a:fld id="{014E6342-0ACD-4DC1-A52C-35F90C43D0AB}" type="slidenum">
              <a:rPr lang="en-GB" smtClean="0"/>
              <a:t>‹#›</a:t>
            </a:fld>
            <a:endParaRPr lang="en-GB"/>
          </a:p>
        </p:txBody>
      </p:sp>
    </p:spTree>
    <p:extLst>
      <p:ext uri="{BB962C8B-B14F-4D97-AF65-F5344CB8AC3E}">
        <p14:creationId xmlns:p14="http://schemas.microsoft.com/office/powerpoint/2010/main" val="381663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C90A-2842-2C1B-823D-41896001F58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63FA463-E1C9-B6B4-CD02-5AA0F1189A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25C5D-CED3-1A2C-1AD2-808453F358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D5583AD-FB73-02CF-23A6-567E52C95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EF183F-E6F3-1ED3-9863-EC94603456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3CDBEF0-41A6-35CF-75CB-4819F1720E05}"/>
              </a:ext>
            </a:extLst>
          </p:cNvPr>
          <p:cNvSpPr>
            <a:spLocks noGrp="1"/>
          </p:cNvSpPr>
          <p:nvPr>
            <p:ph type="dt" sz="half" idx="10"/>
          </p:nvPr>
        </p:nvSpPr>
        <p:spPr/>
        <p:txBody>
          <a:bodyPr/>
          <a:lstStyle/>
          <a:p>
            <a:fld id="{F774DB44-EFB0-457C-A0BC-BACD005D6141}" type="datetimeFigureOut">
              <a:rPr lang="en-GB" smtClean="0"/>
              <a:t>20/05/2024</a:t>
            </a:fld>
            <a:endParaRPr lang="en-GB"/>
          </a:p>
        </p:txBody>
      </p:sp>
      <p:sp>
        <p:nvSpPr>
          <p:cNvPr id="8" name="Footer Placeholder 7">
            <a:extLst>
              <a:ext uri="{FF2B5EF4-FFF2-40B4-BE49-F238E27FC236}">
                <a16:creationId xmlns:a16="http://schemas.microsoft.com/office/drawing/2014/main" id="{7B07CCCC-0571-9399-A26C-CBA067C88B0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04CED4-DA69-B822-4759-69D1C5D42F1F}"/>
              </a:ext>
            </a:extLst>
          </p:cNvPr>
          <p:cNvSpPr>
            <a:spLocks noGrp="1"/>
          </p:cNvSpPr>
          <p:nvPr>
            <p:ph type="sldNum" sz="quarter" idx="12"/>
          </p:nvPr>
        </p:nvSpPr>
        <p:spPr/>
        <p:txBody>
          <a:bodyPr/>
          <a:lstStyle/>
          <a:p>
            <a:fld id="{014E6342-0ACD-4DC1-A52C-35F90C43D0AB}" type="slidenum">
              <a:rPr lang="en-GB" smtClean="0"/>
              <a:t>‹#›</a:t>
            </a:fld>
            <a:endParaRPr lang="en-GB"/>
          </a:p>
        </p:txBody>
      </p:sp>
    </p:spTree>
    <p:extLst>
      <p:ext uri="{BB962C8B-B14F-4D97-AF65-F5344CB8AC3E}">
        <p14:creationId xmlns:p14="http://schemas.microsoft.com/office/powerpoint/2010/main" val="2919581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B5F0-7E0E-3D2A-3B09-5B6F4EE81F8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44AC893-AF8A-C67D-C33B-072CF8C22232}"/>
              </a:ext>
            </a:extLst>
          </p:cNvPr>
          <p:cNvSpPr>
            <a:spLocks noGrp="1"/>
          </p:cNvSpPr>
          <p:nvPr>
            <p:ph type="dt" sz="half" idx="10"/>
          </p:nvPr>
        </p:nvSpPr>
        <p:spPr/>
        <p:txBody>
          <a:bodyPr/>
          <a:lstStyle/>
          <a:p>
            <a:fld id="{F774DB44-EFB0-457C-A0BC-BACD005D6141}" type="datetimeFigureOut">
              <a:rPr lang="en-GB" smtClean="0"/>
              <a:t>20/05/2024</a:t>
            </a:fld>
            <a:endParaRPr lang="en-GB"/>
          </a:p>
        </p:txBody>
      </p:sp>
      <p:sp>
        <p:nvSpPr>
          <p:cNvPr id="4" name="Footer Placeholder 3">
            <a:extLst>
              <a:ext uri="{FF2B5EF4-FFF2-40B4-BE49-F238E27FC236}">
                <a16:creationId xmlns:a16="http://schemas.microsoft.com/office/drawing/2014/main" id="{762C16F5-2688-E3C9-12C5-E8414410A3B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5B65061-9CB5-0CC3-62C0-A04FC555D4F1}"/>
              </a:ext>
            </a:extLst>
          </p:cNvPr>
          <p:cNvSpPr>
            <a:spLocks noGrp="1"/>
          </p:cNvSpPr>
          <p:nvPr>
            <p:ph type="sldNum" sz="quarter" idx="12"/>
          </p:nvPr>
        </p:nvSpPr>
        <p:spPr/>
        <p:txBody>
          <a:bodyPr/>
          <a:lstStyle/>
          <a:p>
            <a:fld id="{014E6342-0ACD-4DC1-A52C-35F90C43D0AB}" type="slidenum">
              <a:rPr lang="en-GB" smtClean="0"/>
              <a:t>‹#›</a:t>
            </a:fld>
            <a:endParaRPr lang="en-GB"/>
          </a:p>
        </p:txBody>
      </p:sp>
    </p:spTree>
    <p:extLst>
      <p:ext uri="{BB962C8B-B14F-4D97-AF65-F5344CB8AC3E}">
        <p14:creationId xmlns:p14="http://schemas.microsoft.com/office/powerpoint/2010/main" val="737037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122FF6-C8D7-6DBB-D00B-3A84C1E5773B}"/>
              </a:ext>
            </a:extLst>
          </p:cNvPr>
          <p:cNvSpPr>
            <a:spLocks noGrp="1"/>
          </p:cNvSpPr>
          <p:nvPr>
            <p:ph type="dt" sz="half" idx="10"/>
          </p:nvPr>
        </p:nvSpPr>
        <p:spPr/>
        <p:txBody>
          <a:bodyPr/>
          <a:lstStyle/>
          <a:p>
            <a:fld id="{F774DB44-EFB0-457C-A0BC-BACD005D6141}" type="datetimeFigureOut">
              <a:rPr lang="en-GB" smtClean="0"/>
              <a:t>20/05/2024</a:t>
            </a:fld>
            <a:endParaRPr lang="en-GB"/>
          </a:p>
        </p:txBody>
      </p:sp>
      <p:sp>
        <p:nvSpPr>
          <p:cNvPr id="3" name="Footer Placeholder 2">
            <a:extLst>
              <a:ext uri="{FF2B5EF4-FFF2-40B4-BE49-F238E27FC236}">
                <a16:creationId xmlns:a16="http://schemas.microsoft.com/office/drawing/2014/main" id="{FF789160-0A18-0664-C8D1-ACED12FE62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9612D38-C288-747C-F411-0CBE17B04871}"/>
              </a:ext>
            </a:extLst>
          </p:cNvPr>
          <p:cNvSpPr>
            <a:spLocks noGrp="1"/>
          </p:cNvSpPr>
          <p:nvPr>
            <p:ph type="sldNum" sz="quarter" idx="12"/>
          </p:nvPr>
        </p:nvSpPr>
        <p:spPr/>
        <p:txBody>
          <a:bodyPr/>
          <a:lstStyle/>
          <a:p>
            <a:fld id="{014E6342-0ACD-4DC1-A52C-35F90C43D0AB}" type="slidenum">
              <a:rPr lang="en-GB" smtClean="0"/>
              <a:t>‹#›</a:t>
            </a:fld>
            <a:endParaRPr lang="en-GB"/>
          </a:p>
        </p:txBody>
      </p:sp>
    </p:spTree>
    <p:extLst>
      <p:ext uri="{BB962C8B-B14F-4D97-AF65-F5344CB8AC3E}">
        <p14:creationId xmlns:p14="http://schemas.microsoft.com/office/powerpoint/2010/main" val="3279525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80DB-863A-6A16-920D-21C8CF473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1718FAA-086A-3A1A-FA2C-4F6D872D4E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4245DB6-42BD-65AB-E3D9-1626DCC6F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A1C89-A0B3-14B3-8911-3393371F4C5D}"/>
              </a:ext>
            </a:extLst>
          </p:cNvPr>
          <p:cNvSpPr>
            <a:spLocks noGrp="1"/>
          </p:cNvSpPr>
          <p:nvPr>
            <p:ph type="dt" sz="half" idx="10"/>
          </p:nvPr>
        </p:nvSpPr>
        <p:spPr/>
        <p:txBody>
          <a:bodyPr/>
          <a:lstStyle/>
          <a:p>
            <a:fld id="{F774DB44-EFB0-457C-A0BC-BACD005D6141}" type="datetimeFigureOut">
              <a:rPr lang="en-GB" smtClean="0"/>
              <a:t>20/05/2024</a:t>
            </a:fld>
            <a:endParaRPr lang="en-GB"/>
          </a:p>
        </p:txBody>
      </p:sp>
      <p:sp>
        <p:nvSpPr>
          <p:cNvPr id="6" name="Footer Placeholder 5">
            <a:extLst>
              <a:ext uri="{FF2B5EF4-FFF2-40B4-BE49-F238E27FC236}">
                <a16:creationId xmlns:a16="http://schemas.microsoft.com/office/drawing/2014/main" id="{2F3ABC3A-E6E7-B087-6C6B-B7B36D75DD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A2D25E-2B6E-D8D4-C252-B620915A90DD}"/>
              </a:ext>
            </a:extLst>
          </p:cNvPr>
          <p:cNvSpPr>
            <a:spLocks noGrp="1"/>
          </p:cNvSpPr>
          <p:nvPr>
            <p:ph type="sldNum" sz="quarter" idx="12"/>
          </p:nvPr>
        </p:nvSpPr>
        <p:spPr/>
        <p:txBody>
          <a:bodyPr/>
          <a:lstStyle/>
          <a:p>
            <a:fld id="{014E6342-0ACD-4DC1-A52C-35F90C43D0AB}" type="slidenum">
              <a:rPr lang="en-GB" smtClean="0"/>
              <a:t>‹#›</a:t>
            </a:fld>
            <a:endParaRPr lang="en-GB"/>
          </a:p>
        </p:txBody>
      </p:sp>
    </p:spTree>
    <p:extLst>
      <p:ext uri="{BB962C8B-B14F-4D97-AF65-F5344CB8AC3E}">
        <p14:creationId xmlns:p14="http://schemas.microsoft.com/office/powerpoint/2010/main" val="2265410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503EA-4538-B606-C78D-E3BC0F91C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CAAA1C6-3F40-C142-3E9F-1C088F4201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F2AF402-342C-D606-E294-98EFB3678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52DA0C-899F-6F44-67E7-6A6C4647DDB5}"/>
              </a:ext>
            </a:extLst>
          </p:cNvPr>
          <p:cNvSpPr>
            <a:spLocks noGrp="1"/>
          </p:cNvSpPr>
          <p:nvPr>
            <p:ph type="dt" sz="half" idx="10"/>
          </p:nvPr>
        </p:nvSpPr>
        <p:spPr/>
        <p:txBody>
          <a:bodyPr/>
          <a:lstStyle/>
          <a:p>
            <a:fld id="{F774DB44-EFB0-457C-A0BC-BACD005D6141}" type="datetimeFigureOut">
              <a:rPr lang="en-GB" smtClean="0"/>
              <a:t>20/05/2024</a:t>
            </a:fld>
            <a:endParaRPr lang="en-GB"/>
          </a:p>
        </p:txBody>
      </p:sp>
      <p:sp>
        <p:nvSpPr>
          <p:cNvPr id="6" name="Footer Placeholder 5">
            <a:extLst>
              <a:ext uri="{FF2B5EF4-FFF2-40B4-BE49-F238E27FC236}">
                <a16:creationId xmlns:a16="http://schemas.microsoft.com/office/drawing/2014/main" id="{9527A345-1942-A951-353E-C258688F252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4CA377-DA22-E2E0-8AC7-2E9351C88FB2}"/>
              </a:ext>
            </a:extLst>
          </p:cNvPr>
          <p:cNvSpPr>
            <a:spLocks noGrp="1"/>
          </p:cNvSpPr>
          <p:nvPr>
            <p:ph type="sldNum" sz="quarter" idx="12"/>
          </p:nvPr>
        </p:nvSpPr>
        <p:spPr/>
        <p:txBody>
          <a:bodyPr/>
          <a:lstStyle/>
          <a:p>
            <a:fld id="{014E6342-0ACD-4DC1-A52C-35F90C43D0AB}" type="slidenum">
              <a:rPr lang="en-GB" smtClean="0"/>
              <a:t>‹#›</a:t>
            </a:fld>
            <a:endParaRPr lang="en-GB"/>
          </a:p>
        </p:txBody>
      </p:sp>
    </p:spTree>
    <p:extLst>
      <p:ext uri="{BB962C8B-B14F-4D97-AF65-F5344CB8AC3E}">
        <p14:creationId xmlns:p14="http://schemas.microsoft.com/office/powerpoint/2010/main" val="271834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E6E875-A38A-03DE-4043-A58A6C493B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FCD8FE0-2555-CD20-F791-38F0611CEA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DD7D3E-1C42-DB97-309F-E5D8A389AA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774DB44-EFB0-457C-A0BC-BACD005D6141}" type="datetimeFigureOut">
              <a:rPr lang="en-GB" smtClean="0"/>
              <a:t>20/05/2024</a:t>
            </a:fld>
            <a:endParaRPr lang="en-GB"/>
          </a:p>
        </p:txBody>
      </p:sp>
      <p:sp>
        <p:nvSpPr>
          <p:cNvPr id="5" name="Footer Placeholder 4">
            <a:extLst>
              <a:ext uri="{FF2B5EF4-FFF2-40B4-BE49-F238E27FC236}">
                <a16:creationId xmlns:a16="http://schemas.microsoft.com/office/drawing/2014/main" id="{25344A5B-A3B0-C807-B2E1-9962C1183D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9330BED-2578-6DE7-816F-ECB43D99D4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4E6342-0ACD-4DC1-A52C-35F90C43D0AB}" type="slidenum">
              <a:rPr lang="en-GB" smtClean="0"/>
              <a:t>‹#›</a:t>
            </a:fld>
            <a:endParaRPr lang="en-GB"/>
          </a:p>
        </p:txBody>
      </p:sp>
    </p:spTree>
    <p:extLst>
      <p:ext uri="{BB962C8B-B14F-4D97-AF65-F5344CB8AC3E}">
        <p14:creationId xmlns:p14="http://schemas.microsoft.com/office/powerpoint/2010/main" val="397081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FE1EE"/>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03AFA68-115C-4753-8ECE-E022EEA5964D}"/>
              </a:ext>
            </a:extLst>
          </p:cNvPr>
          <p:cNvSpPr>
            <a:spLocks noGrp="1" noChangeArrowheads="1"/>
          </p:cNvSpPr>
          <p:nvPr>
            <p:ph type="title"/>
          </p:nvPr>
        </p:nvSpPr>
        <p:spPr bwMode="auto">
          <a:xfrm>
            <a:off x="610627" y="274877"/>
            <a:ext cx="1097074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30514" tIns="165257" rIns="330514" bIns="165257"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526DBC6-88F6-4381-87A1-149A6A5C8BEE}"/>
              </a:ext>
            </a:extLst>
          </p:cNvPr>
          <p:cNvSpPr>
            <a:spLocks noGrp="1" noChangeArrowheads="1"/>
          </p:cNvSpPr>
          <p:nvPr>
            <p:ph type="body" idx="1"/>
          </p:nvPr>
        </p:nvSpPr>
        <p:spPr bwMode="auto">
          <a:xfrm>
            <a:off x="610627" y="1599657"/>
            <a:ext cx="10970747" cy="452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30514" tIns="165257" rIns="330514" bIns="16525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2212627A-E647-4BEA-BF63-FE30F52515F3}"/>
              </a:ext>
            </a:extLst>
          </p:cNvPr>
          <p:cNvSpPr>
            <a:spLocks noGrp="1" noChangeArrowheads="1"/>
          </p:cNvSpPr>
          <p:nvPr>
            <p:ph type="dt" sz="half" idx="2"/>
          </p:nvPr>
        </p:nvSpPr>
        <p:spPr bwMode="auto">
          <a:xfrm>
            <a:off x="610627" y="6244708"/>
            <a:ext cx="2842747" cy="476023"/>
          </a:xfrm>
          <a:prstGeom prst="rect">
            <a:avLst/>
          </a:prstGeom>
          <a:noFill/>
          <a:ln w="9525">
            <a:noFill/>
            <a:miter lim="800000"/>
            <a:headEnd/>
            <a:tailEnd/>
          </a:ln>
          <a:effectLst/>
        </p:spPr>
        <p:txBody>
          <a:bodyPr vert="horz" wrap="square" lIns="330514" tIns="165257" rIns="330514" bIns="165257" numCol="1" anchor="t" anchorCtr="0" compatLnSpc="1">
            <a:prstTxWarp prst="textNoShape">
              <a:avLst/>
            </a:prstTxWarp>
          </a:bodyPr>
          <a:lstStyle>
            <a:lvl1pPr eaLnBrk="1" hangingPunct="1">
              <a:defRPr sz="1091">
                <a:latin typeface="Arial" panose="020B0604020202020204" pitchFamily="34" charset="0"/>
                <a:ea typeface="+mn-ea"/>
                <a:cs typeface="+mn-cs"/>
              </a:defRPr>
            </a:lvl1pPr>
          </a:lstStyle>
          <a:p>
            <a:pPr>
              <a:defRPr/>
            </a:pPr>
            <a:endParaRPr lang="en-GB"/>
          </a:p>
        </p:txBody>
      </p:sp>
      <p:sp>
        <p:nvSpPr>
          <p:cNvPr id="1029" name="Rectangle 5">
            <a:extLst>
              <a:ext uri="{FF2B5EF4-FFF2-40B4-BE49-F238E27FC236}">
                <a16:creationId xmlns:a16="http://schemas.microsoft.com/office/drawing/2014/main" id="{9136CC50-AF51-4DE6-A734-DCDB27E77052}"/>
              </a:ext>
            </a:extLst>
          </p:cNvPr>
          <p:cNvSpPr>
            <a:spLocks noGrp="1" noChangeArrowheads="1"/>
          </p:cNvSpPr>
          <p:nvPr>
            <p:ph type="ftr" sz="quarter" idx="3"/>
          </p:nvPr>
        </p:nvSpPr>
        <p:spPr bwMode="auto">
          <a:xfrm>
            <a:off x="4166627" y="6244708"/>
            <a:ext cx="3858747" cy="476023"/>
          </a:xfrm>
          <a:prstGeom prst="rect">
            <a:avLst/>
          </a:prstGeom>
          <a:noFill/>
          <a:ln w="9525">
            <a:noFill/>
            <a:miter lim="800000"/>
            <a:headEnd/>
            <a:tailEnd/>
          </a:ln>
          <a:effectLst/>
        </p:spPr>
        <p:txBody>
          <a:bodyPr vert="horz" wrap="square" lIns="330514" tIns="165257" rIns="330514" bIns="165257" numCol="1" anchor="t" anchorCtr="0" compatLnSpc="1">
            <a:prstTxWarp prst="textNoShape">
              <a:avLst/>
            </a:prstTxWarp>
          </a:bodyPr>
          <a:lstStyle>
            <a:lvl1pPr algn="ctr" eaLnBrk="1" hangingPunct="1">
              <a:defRPr sz="1091">
                <a:latin typeface="Arial" panose="020B0604020202020204" pitchFamily="34" charset="0"/>
                <a:ea typeface="+mn-ea"/>
                <a:cs typeface="+mn-cs"/>
              </a:defRPr>
            </a:lvl1pPr>
          </a:lstStyle>
          <a:p>
            <a:pPr>
              <a:defRPr/>
            </a:pPr>
            <a:endParaRPr lang="en-GB"/>
          </a:p>
        </p:txBody>
      </p:sp>
      <p:sp>
        <p:nvSpPr>
          <p:cNvPr id="1030" name="Rectangle 6">
            <a:extLst>
              <a:ext uri="{FF2B5EF4-FFF2-40B4-BE49-F238E27FC236}">
                <a16:creationId xmlns:a16="http://schemas.microsoft.com/office/drawing/2014/main" id="{7FCFC2B5-CA6B-4520-9AB2-1C03EF8A0A82}"/>
              </a:ext>
            </a:extLst>
          </p:cNvPr>
          <p:cNvSpPr>
            <a:spLocks noGrp="1" noChangeArrowheads="1"/>
          </p:cNvSpPr>
          <p:nvPr>
            <p:ph type="sldNum" sz="quarter" idx="4"/>
          </p:nvPr>
        </p:nvSpPr>
        <p:spPr bwMode="auto">
          <a:xfrm>
            <a:off x="8738627" y="6244708"/>
            <a:ext cx="2842747" cy="476023"/>
          </a:xfrm>
          <a:prstGeom prst="rect">
            <a:avLst/>
          </a:prstGeom>
          <a:noFill/>
          <a:ln w="9525">
            <a:noFill/>
            <a:miter lim="800000"/>
            <a:headEnd/>
            <a:tailEnd/>
          </a:ln>
          <a:effectLst/>
        </p:spPr>
        <p:txBody>
          <a:bodyPr vert="horz" wrap="square" lIns="330514" tIns="165257" rIns="330514" bIns="165257" numCol="1" anchor="t" anchorCtr="0" compatLnSpc="1">
            <a:prstTxWarp prst="textNoShape">
              <a:avLst/>
            </a:prstTxWarp>
          </a:bodyPr>
          <a:lstStyle>
            <a:lvl1pPr algn="r" eaLnBrk="1" hangingPunct="1">
              <a:defRPr sz="1091"/>
            </a:lvl1pPr>
          </a:lstStyle>
          <a:p>
            <a:fld id="{A29E0B5B-AE4B-42BB-BF0E-3BE41D48DDCF}" type="slidenum">
              <a:rPr lang="en-US" altLang="en-US"/>
              <a:pPr/>
              <a:t>‹#›</a:t>
            </a:fld>
            <a:endParaRPr lang="en-US" altLang="en-US"/>
          </a:p>
        </p:txBody>
      </p:sp>
    </p:spTree>
    <p:extLst>
      <p:ext uri="{BB962C8B-B14F-4D97-AF65-F5344CB8AC3E}">
        <p14:creationId xmlns:p14="http://schemas.microsoft.com/office/powerpoint/2010/main" val="21644526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707307" rtl="0" eaLnBrk="0" fontAlgn="base" hangingPunct="0">
        <a:spcBef>
          <a:spcPct val="0"/>
        </a:spcBef>
        <a:spcAft>
          <a:spcPct val="0"/>
        </a:spcAft>
        <a:defRPr sz="3403">
          <a:solidFill>
            <a:schemeClr val="tx2"/>
          </a:solidFill>
          <a:latin typeface="+mj-lt"/>
          <a:ea typeface="MS PGothic" panose="020B0600070205080204" pitchFamily="34" charset="-128"/>
          <a:cs typeface="MS PGothic" charset="0"/>
        </a:defRPr>
      </a:lvl1pPr>
      <a:lvl2pPr algn="ctr" defTabSz="707307" rtl="0" eaLnBrk="0" fontAlgn="base" hangingPunct="0">
        <a:spcBef>
          <a:spcPct val="0"/>
        </a:spcBef>
        <a:spcAft>
          <a:spcPct val="0"/>
        </a:spcAft>
        <a:defRPr sz="3403">
          <a:solidFill>
            <a:schemeClr val="tx2"/>
          </a:solidFill>
          <a:latin typeface="Arial" charset="0"/>
          <a:ea typeface="MS PGothic" panose="020B0600070205080204" pitchFamily="34" charset="-128"/>
          <a:cs typeface="MS PGothic" charset="0"/>
        </a:defRPr>
      </a:lvl2pPr>
      <a:lvl3pPr algn="ctr" defTabSz="707307" rtl="0" eaLnBrk="0" fontAlgn="base" hangingPunct="0">
        <a:spcBef>
          <a:spcPct val="0"/>
        </a:spcBef>
        <a:spcAft>
          <a:spcPct val="0"/>
        </a:spcAft>
        <a:defRPr sz="3403">
          <a:solidFill>
            <a:schemeClr val="tx2"/>
          </a:solidFill>
          <a:latin typeface="Arial" charset="0"/>
          <a:ea typeface="MS PGothic" panose="020B0600070205080204" pitchFamily="34" charset="-128"/>
          <a:cs typeface="MS PGothic" charset="0"/>
        </a:defRPr>
      </a:lvl3pPr>
      <a:lvl4pPr algn="ctr" defTabSz="707307" rtl="0" eaLnBrk="0" fontAlgn="base" hangingPunct="0">
        <a:spcBef>
          <a:spcPct val="0"/>
        </a:spcBef>
        <a:spcAft>
          <a:spcPct val="0"/>
        </a:spcAft>
        <a:defRPr sz="3403">
          <a:solidFill>
            <a:schemeClr val="tx2"/>
          </a:solidFill>
          <a:latin typeface="Arial" charset="0"/>
          <a:ea typeface="MS PGothic" panose="020B0600070205080204" pitchFamily="34" charset="-128"/>
          <a:cs typeface="MS PGothic" charset="0"/>
        </a:defRPr>
      </a:lvl4pPr>
      <a:lvl5pPr algn="ctr" defTabSz="707307" rtl="0" eaLnBrk="0" fontAlgn="base" hangingPunct="0">
        <a:spcBef>
          <a:spcPct val="0"/>
        </a:spcBef>
        <a:spcAft>
          <a:spcPct val="0"/>
        </a:spcAft>
        <a:defRPr sz="3403">
          <a:solidFill>
            <a:schemeClr val="tx2"/>
          </a:solidFill>
          <a:latin typeface="Arial" charset="0"/>
          <a:ea typeface="MS PGothic" panose="020B0600070205080204" pitchFamily="34" charset="-128"/>
          <a:cs typeface="MS PGothic" charset="0"/>
        </a:defRPr>
      </a:lvl5pPr>
      <a:lvl6pPr marL="97841" algn="ctr" defTabSz="707307" rtl="0" fontAlgn="base">
        <a:spcBef>
          <a:spcPct val="0"/>
        </a:spcBef>
        <a:spcAft>
          <a:spcPct val="0"/>
        </a:spcAft>
        <a:defRPr sz="3403">
          <a:solidFill>
            <a:schemeClr val="tx2"/>
          </a:solidFill>
          <a:latin typeface="Arial" charset="0"/>
        </a:defRPr>
      </a:lvl6pPr>
      <a:lvl7pPr marL="195682" algn="ctr" defTabSz="707307" rtl="0" fontAlgn="base">
        <a:spcBef>
          <a:spcPct val="0"/>
        </a:spcBef>
        <a:spcAft>
          <a:spcPct val="0"/>
        </a:spcAft>
        <a:defRPr sz="3403">
          <a:solidFill>
            <a:schemeClr val="tx2"/>
          </a:solidFill>
          <a:latin typeface="Arial" charset="0"/>
        </a:defRPr>
      </a:lvl7pPr>
      <a:lvl8pPr marL="293522" algn="ctr" defTabSz="707307" rtl="0" fontAlgn="base">
        <a:spcBef>
          <a:spcPct val="0"/>
        </a:spcBef>
        <a:spcAft>
          <a:spcPct val="0"/>
        </a:spcAft>
        <a:defRPr sz="3403">
          <a:solidFill>
            <a:schemeClr val="tx2"/>
          </a:solidFill>
          <a:latin typeface="Arial" charset="0"/>
        </a:defRPr>
      </a:lvl8pPr>
      <a:lvl9pPr marL="391363" algn="ctr" defTabSz="707307" rtl="0" fontAlgn="base">
        <a:spcBef>
          <a:spcPct val="0"/>
        </a:spcBef>
        <a:spcAft>
          <a:spcPct val="0"/>
        </a:spcAft>
        <a:defRPr sz="3403">
          <a:solidFill>
            <a:schemeClr val="tx2"/>
          </a:solidFill>
          <a:latin typeface="Arial" charset="0"/>
        </a:defRPr>
      </a:lvl9pPr>
    </p:titleStyle>
    <p:bodyStyle>
      <a:lvl1pPr marL="265325" indent="-265325" algn="l" defTabSz="707307" rtl="0" eaLnBrk="0" fontAlgn="base" hangingPunct="0">
        <a:spcBef>
          <a:spcPct val="20000"/>
        </a:spcBef>
        <a:spcAft>
          <a:spcPct val="0"/>
        </a:spcAft>
        <a:buChar char="•"/>
        <a:defRPr sz="2482">
          <a:solidFill>
            <a:schemeClr val="tx1"/>
          </a:solidFill>
          <a:latin typeface="+mn-lt"/>
          <a:ea typeface="MS PGothic" panose="020B0600070205080204" pitchFamily="34" charset="-128"/>
          <a:cs typeface="MS PGothic" charset="0"/>
        </a:defRPr>
      </a:lvl1pPr>
      <a:lvl2pPr marL="574815" indent="-221161" algn="l" defTabSz="707307" rtl="0" eaLnBrk="0" fontAlgn="base" hangingPunct="0">
        <a:spcBef>
          <a:spcPct val="20000"/>
        </a:spcBef>
        <a:spcAft>
          <a:spcPct val="0"/>
        </a:spcAft>
        <a:buChar char="–"/>
        <a:defRPr sz="2161">
          <a:solidFill>
            <a:schemeClr val="tx1"/>
          </a:solidFill>
          <a:latin typeface="+mn-lt"/>
          <a:ea typeface="MS PGothic" panose="020B0600070205080204" pitchFamily="34" charset="-128"/>
          <a:cs typeface="MS PGothic" charset="0"/>
        </a:defRPr>
      </a:lvl2pPr>
      <a:lvl3pPr marL="883964" indent="-176657" algn="l" defTabSz="707307" rtl="0" eaLnBrk="0" fontAlgn="base" hangingPunct="0">
        <a:spcBef>
          <a:spcPct val="20000"/>
        </a:spcBef>
        <a:spcAft>
          <a:spcPct val="0"/>
        </a:spcAft>
        <a:buChar char="•"/>
        <a:defRPr sz="1862">
          <a:solidFill>
            <a:schemeClr val="tx1"/>
          </a:solidFill>
          <a:latin typeface="+mn-lt"/>
          <a:ea typeface="MS PGothic" panose="020B0600070205080204" pitchFamily="34" charset="-128"/>
          <a:cs typeface="MS PGothic" charset="0"/>
        </a:defRPr>
      </a:lvl3pPr>
      <a:lvl4pPr marL="1237618" indent="-176657" algn="l" defTabSz="707307" rtl="0" eaLnBrk="0" fontAlgn="base" hangingPunct="0">
        <a:spcBef>
          <a:spcPct val="20000"/>
        </a:spcBef>
        <a:spcAft>
          <a:spcPct val="0"/>
        </a:spcAft>
        <a:buChar char="–"/>
        <a:defRPr sz="1541">
          <a:solidFill>
            <a:schemeClr val="tx1"/>
          </a:solidFill>
          <a:latin typeface="+mn-lt"/>
          <a:ea typeface="MS PGothic" panose="020B0600070205080204" pitchFamily="34" charset="-128"/>
          <a:cs typeface="MS PGothic" charset="0"/>
        </a:defRPr>
      </a:lvl4pPr>
      <a:lvl5pPr marL="1591612" indent="-176997" algn="l" defTabSz="707307" rtl="0" eaLnBrk="0" fontAlgn="base" hangingPunct="0">
        <a:spcBef>
          <a:spcPct val="20000"/>
        </a:spcBef>
        <a:spcAft>
          <a:spcPct val="0"/>
        </a:spcAft>
        <a:buChar char="»"/>
        <a:defRPr sz="1541">
          <a:solidFill>
            <a:schemeClr val="tx1"/>
          </a:solidFill>
          <a:latin typeface="+mn-lt"/>
          <a:ea typeface="MS PGothic" panose="020B0600070205080204" pitchFamily="34" charset="-128"/>
          <a:cs typeface="MS PGothic" charset="0"/>
        </a:defRPr>
      </a:lvl5pPr>
      <a:lvl6pPr marL="1689453" indent="-176997" algn="l" defTabSz="707307" rtl="0" fontAlgn="base">
        <a:spcBef>
          <a:spcPct val="20000"/>
        </a:spcBef>
        <a:spcAft>
          <a:spcPct val="0"/>
        </a:spcAft>
        <a:buChar char="»"/>
        <a:defRPr sz="1541">
          <a:solidFill>
            <a:schemeClr val="tx1"/>
          </a:solidFill>
          <a:latin typeface="+mn-lt"/>
        </a:defRPr>
      </a:lvl6pPr>
      <a:lvl7pPr marL="1787293" indent="-176997" algn="l" defTabSz="707307" rtl="0" fontAlgn="base">
        <a:spcBef>
          <a:spcPct val="20000"/>
        </a:spcBef>
        <a:spcAft>
          <a:spcPct val="0"/>
        </a:spcAft>
        <a:buChar char="»"/>
        <a:defRPr sz="1541">
          <a:solidFill>
            <a:schemeClr val="tx1"/>
          </a:solidFill>
          <a:latin typeface="+mn-lt"/>
        </a:defRPr>
      </a:lvl7pPr>
      <a:lvl8pPr marL="1885134" indent="-176997" algn="l" defTabSz="707307" rtl="0" fontAlgn="base">
        <a:spcBef>
          <a:spcPct val="20000"/>
        </a:spcBef>
        <a:spcAft>
          <a:spcPct val="0"/>
        </a:spcAft>
        <a:buChar char="»"/>
        <a:defRPr sz="1541">
          <a:solidFill>
            <a:schemeClr val="tx1"/>
          </a:solidFill>
          <a:latin typeface="+mn-lt"/>
        </a:defRPr>
      </a:lvl8pPr>
      <a:lvl9pPr marL="1982975" indent="-176997" algn="l" defTabSz="707307" rtl="0" fontAlgn="base">
        <a:spcBef>
          <a:spcPct val="20000"/>
        </a:spcBef>
        <a:spcAft>
          <a:spcPct val="0"/>
        </a:spcAft>
        <a:buChar char="»"/>
        <a:defRPr sz="1541">
          <a:solidFill>
            <a:schemeClr val="tx1"/>
          </a:solidFill>
          <a:latin typeface="+mn-lt"/>
        </a:defRPr>
      </a:lvl9pPr>
    </p:bodyStyle>
    <p:otherStyle>
      <a:defPPr>
        <a:defRPr lang="en-US"/>
      </a:defPPr>
      <a:lvl1pPr marL="0" algn="l" defTabSz="195682" rtl="0" eaLnBrk="1" latinLnBrk="0" hangingPunct="1">
        <a:defRPr sz="385" kern="1200">
          <a:solidFill>
            <a:schemeClr val="tx1"/>
          </a:solidFill>
          <a:latin typeface="+mn-lt"/>
          <a:ea typeface="+mn-ea"/>
          <a:cs typeface="+mn-cs"/>
        </a:defRPr>
      </a:lvl1pPr>
      <a:lvl2pPr marL="97841" algn="l" defTabSz="195682" rtl="0" eaLnBrk="1" latinLnBrk="0" hangingPunct="1">
        <a:defRPr sz="385" kern="1200">
          <a:solidFill>
            <a:schemeClr val="tx1"/>
          </a:solidFill>
          <a:latin typeface="+mn-lt"/>
          <a:ea typeface="+mn-ea"/>
          <a:cs typeface="+mn-cs"/>
        </a:defRPr>
      </a:lvl2pPr>
      <a:lvl3pPr marL="195682" algn="l" defTabSz="195682" rtl="0" eaLnBrk="1" latinLnBrk="0" hangingPunct="1">
        <a:defRPr sz="385" kern="1200">
          <a:solidFill>
            <a:schemeClr val="tx1"/>
          </a:solidFill>
          <a:latin typeface="+mn-lt"/>
          <a:ea typeface="+mn-ea"/>
          <a:cs typeface="+mn-cs"/>
        </a:defRPr>
      </a:lvl3pPr>
      <a:lvl4pPr marL="293522" algn="l" defTabSz="195682" rtl="0" eaLnBrk="1" latinLnBrk="0" hangingPunct="1">
        <a:defRPr sz="385" kern="1200">
          <a:solidFill>
            <a:schemeClr val="tx1"/>
          </a:solidFill>
          <a:latin typeface="+mn-lt"/>
          <a:ea typeface="+mn-ea"/>
          <a:cs typeface="+mn-cs"/>
        </a:defRPr>
      </a:lvl4pPr>
      <a:lvl5pPr marL="391363" algn="l" defTabSz="195682" rtl="0" eaLnBrk="1" latinLnBrk="0" hangingPunct="1">
        <a:defRPr sz="385" kern="1200">
          <a:solidFill>
            <a:schemeClr val="tx1"/>
          </a:solidFill>
          <a:latin typeface="+mn-lt"/>
          <a:ea typeface="+mn-ea"/>
          <a:cs typeface="+mn-cs"/>
        </a:defRPr>
      </a:lvl5pPr>
      <a:lvl6pPr marL="489204" algn="l" defTabSz="195682" rtl="0" eaLnBrk="1" latinLnBrk="0" hangingPunct="1">
        <a:defRPr sz="385" kern="1200">
          <a:solidFill>
            <a:schemeClr val="tx1"/>
          </a:solidFill>
          <a:latin typeface="+mn-lt"/>
          <a:ea typeface="+mn-ea"/>
          <a:cs typeface="+mn-cs"/>
        </a:defRPr>
      </a:lvl6pPr>
      <a:lvl7pPr marL="587045" algn="l" defTabSz="195682" rtl="0" eaLnBrk="1" latinLnBrk="0" hangingPunct="1">
        <a:defRPr sz="385" kern="1200">
          <a:solidFill>
            <a:schemeClr val="tx1"/>
          </a:solidFill>
          <a:latin typeface="+mn-lt"/>
          <a:ea typeface="+mn-ea"/>
          <a:cs typeface="+mn-cs"/>
        </a:defRPr>
      </a:lvl7pPr>
      <a:lvl8pPr marL="684886" algn="l" defTabSz="195682" rtl="0" eaLnBrk="1" latinLnBrk="0" hangingPunct="1">
        <a:defRPr sz="385" kern="1200">
          <a:solidFill>
            <a:schemeClr val="tx1"/>
          </a:solidFill>
          <a:latin typeface="+mn-lt"/>
          <a:ea typeface="+mn-ea"/>
          <a:cs typeface="+mn-cs"/>
        </a:defRPr>
      </a:lvl8pPr>
      <a:lvl9pPr marL="782726" algn="l" defTabSz="195682" rtl="0" eaLnBrk="1" latinLnBrk="0" hangingPunct="1">
        <a:defRPr sz="3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github.com/Okazeil/ML_Final_proje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0.wmf"/><Relationship Id="rId7"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image" Target="../media/image15.png"/><Relationship Id="rId4" Type="http://schemas.openxmlformats.org/officeDocument/2006/relationships/image" Target="../media/image3.jpe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8C6BE-0377-5451-CB0C-595E4CD4296F}"/>
              </a:ext>
            </a:extLst>
          </p:cNvPr>
          <p:cNvSpPr>
            <a:spLocks noGrp="1"/>
          </p:cNvSpPr>
          <p:nvPr>
            <p:ph type="ctrTitle"/>
          </p:nvPr>
        </p:nvSpPr>
        <p:spPr>
          <a:xfrm>
            <a:off x="890338" y="640080"/>
            <a:ext cx="3734014" cy="3566160"/>
          </a:xfrm>
        </p:spPr>
        <p:txBody>
          <a:bodyPr anchor="b">
            <a:normAutofit/>
          </a:bodyPr>
          <a:lstStyle/>
          <a:p>
            <a:r>
              <a:rPr lang="en-GB" sz="5000" dirty="0"/>
              <a:t>Transforming Server Maintenance with AI and TensorFlow</a:t>
            </a:r>
          </a:p>
        </p:txBody>
      </p:sp>
      <p:sp>
        <p:nvSpPr>
          <p:cNvPr id="3" name="Subtitle 2">
            <a:extLst>
              <a:ext uri="{FF2B5EF4-FFF2-40B4-BE49-F238E27FC236}">
                <a16:creationId xmlns:a16="http://schemas.microsoft.com/office/drawing/2014/main" id="{21119397-DA08-5D1F-D746-75AC37CBAE40}"/>
              </a:ext>
            </a:extLst>
          </p:cNvPr>
          <p:cNvSpPr>
            <a:spLocks noGrp="1"/>
          </p:cNvSpPr>
          <p:nvPr>
            <p:ph type="subTitle" idx="1"/>
          </p:nvPr>
        </p:nvSpPr>
        <p:spPr>
          <a:xfrm>
            <a:off x="890339" y="4636008"/>
            <a:ext cx="3734014" cy="1572768"/>
          </a:xfrm>
        </p:spPr>
        <p:txBody>
          <a:bodyPr>
            <a:normAutofit/>
          </a:bodyPr>
          <a:lstStyle/>
          <a:p>
            <a:pPr algn="l"/>
            <a:r>
              <a:rPr lang="en-GB" dirty="0"/>
              <a:t>O'Neil Stefan Smith</a:t>
            </a:r>
          </a:p>
          <a:p>
            <a:pPr algn="l"/>
            <a:r>
              <a:rPr lang="en-GB" dirty="0"/>
              <a:t>University of West London</a:t>
            </a:r>
          </a:p>
          <a:p>
            <a:pPr algn="l"/>
            <a:r>
              <a:rPr lang="en-GB" dirty="0"/>
              <a:t>21500835@uwl.ac.uk</a:t>
            </a:r>
          </a:p>
        </p:txBody>
      </p:sp>
      <p:sp>
        <p:nvSpPr>
          <p:cNvPr id="1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ior of server room">
            <a:extLst>
              <a:ext uri="{FF2B5EF4-FFF2-40B4-BE49-F238E27FC236}">
                <a16:creationId xmlns:a16="http://schemas.microsoft.com/office/drawing/2014/main" id="{B32B932E-6BC9-B4C1-AF89-F9E7BE0549DD}"/>
              </a:ext>
            </a:extLst>
          </p:cNvPr>
          <p:cNvPicPr>
            <a:picLocks noChangeAspect="1"/>
          </p:cNvPicPr>
          <p:nvPr/>
        </p:nvPicPr>
        <p:blipFill rotWithShape="1">
          <a:blip r:embed="rId2">
            <a:extLst>
              <a:ext uri="{28A0092B-C50C-407E-A947-70E740481C1C}">
                <a14:useLocalDpi xmlns:a14="http://schemas.microsoft.com/office/drawing/2010/main" val="0"/>
              </a:ext>
            </a:extLst>
          </a:blip>
          <a:srcRect l="20023" r="1302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53222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he inside of a computer&#10;&#10;Description automatically generated">
            <a:extLst>
              <a:ext uri="{FF2B5EF4-FFF2-40B4-BE49-F238E27FC236}">
                <a16:creationId xmlns:a16="http://schemas.microsoft.com/office/drawing/2014/main" id="{44B9176A-CF85-4204-20B8-EE3D32CE23E4}"/>
              </a:ext>
            </a:extLst>
          </p:cNvPr>
          <p:cNvPicPr>
            <a:picLocks noChangeAspect="1"/>
          </p:cNvPicPr>
          <p:nvPr/>
        </p:nvPicPr>
        <p:blipFill rotWithShape="1">
          <a:blip r:embed="rId2">
            <a:extLst>
              <a:ext uri="{28A0092B-C50C-407E-A947-70E740481C1C}">
                <a14:useLocalDpi xmlns:a14="http://schemas.microsoft.com/office/drawing/2010/main" val="0"/>
              </a:ext>
            </a:extLst>
          </a:blip>
          <a:srcRect t="17560" b="29071"/>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F4A72E-AB5D-4003-BB23-4E36990CBD00}"/>
              </a:ext>
            </a:extLst>
          </p:cNvPr>
          <p:cNvSpPr>
            <a:spLocks noGrp="1"/>
          </p:cNvSpPr>
          <p:nvPr>
            <p:ph type="title"/>
          </p:nvPr>
        </p:nvSpPr>
        <p:spPr>
          <a:xfrm>
            <a:off x="838200" y="365125"/>
            <a:ext cx="3822189" cy="1899912"/>
          </a:xfrm>
        </p:spPr>
        <p:txBody>
          <a:bodyPr>
            <a:normAutofit/>
          </a:bodyPr>
          <a:lstStyle/>
          <a:p>
            <a:r>
              <a:rPr lang="en-GB" sz="4000"/>
              <a:t>Introduction</a:t>
            </a:r>
          </a:p>
        </p:txBody>
      </p:sp>
      <p:sp>
        <p:nvSpPr>
          <p:cNvPr id="5" name="Rectangle 2">
            <a:extLst>
              <a:ext uri="{FF2B5EF4-FFF2-40B4-BE49-F238E27FC236}">
                <a16:creationId xmlns:a16="http://schemas.microsoft.com/office/drawing/2014/main" id="{81B1A2C6-5BFA-76DC-9AC4-6D236B0BC5EC}"/>
              </a:ext>
            </a:extLst>
          </p:cNvPr>
          <p:cNvSpPr>
            <a:spLocks noGrp="1" noChangeArrowheads="1"/>
          </p:cNvSpPr>
          <p:nvPr>
            <p:ph idx="1"/>
          </p:nvPr>
        </p:nvSpPr>
        <p:spPr bwMode="auto">
          <a:xfrm>
            <a:off x="609737" y="1839841"/>
            <a:ext cx="3822189" cy="37427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Physical servers:</a:t>
            </a:r>
            <a:r>
              <a:rPr kumimoji="0" lang="en-US" altLang="en-US" sz="2000" b="0" i="0" u="none" strike="noStrike" cap="none" normalizeH="0" baseline="0" dirty="0">
                <a:ln>
                  <a:noFill/>
                </a:ln>
                <a:effectLst/>
                <a:latin typeface="Arial" panose="020B0604020202020204" pitchFamily="34" charset="0"/>
              </a:rPr>
              <a:t> The backbone of modern IT, crucial for business continuity. </a:t>
            </a:r>
          </a:p>
          <a:p>
            <a:pPr marL="0" marR="0" lvl="0" indent="0" defTabSz="914400" rtl="0" eaLnBrk="0" fontAlgn="base" latinLnBrk="0" hangingPunct="0">
              <a:spcBef>
                <a:spcPct val="0"/>
              </a:spcBef>
              <a:spcAft>
                <a:spcPts val="600"/>
              </a:spcAft>
              <a:buClrTx/>
              <a:buSzTx/>
              <a:buFontTx/>
              <a:buChar char="•"/>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Maintenance challenges:</a:t>
            </a:r>
            <a:r>
              <a:rPr kumimoji="0" lang="en-US" altLang="en-US" sz="2000" b="0" i="0" u="none" strike="noStrike" cap="none" normalizeH="0" baseline="0" dirty="0">
                <a:ln>
                  <a:noFill/>
                </a:ln>
                <a:effectLst/>
                <a:latin typeface="Arial" panose="020B0604020202020204" pitchFamily="34" charset="0"/>
              </a:rPr>
              <a:t> Traditional methods lead to downtime and costly repairs. </a:t>
            </a:r>
          </a:p>
          <a:p>
            <a:pPr marL="0" marR="0" lvl="0" indent="0" defTabSz="914400" rtl="0" eaLnBrk="0" fontAlgn="base" latinLnBrk="0" hangingPunct="0">
              <a:spcBef>
                <a:spcPct val="0"/>
              </a:spcBef>
              <a:spcAft>
                <a:spcPts val="600"/>
              </a:spcAft>
              <a:buClrTx/>
              <a:buSzTx/>
              <a:buFontTx/>
              <a:buChar char="•"/>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Our solution:</a:t>
            </a:r>
            <a:r>
              <a:rPr kumimoji="0" lang="en-US" altLang="en-US" sz="2000" b="0" i="0" u="none" strike="noStrike" cap="none" normalizeH="0" baseline="0" dirty="0">
                <a:ln>
                  <a:noFill/>
                </a:ln>
                <a:effectLst/>
                <a:latin typeface="Arial" panose="020B0604020202020204" pitchFamily="34" charset="0"/>
              </a:rPr>
              <a:t> Predictive maintenance using AI and TensorFlow. </a:t>
            </a:r>
          </a:p>
        </p:txBody>
      </p:sp>
    </p:spTree>
    <p:extLst>
      <p:ext uri="{BB962C8B-B14F-4D97-AF65-F5344CB8AC3E}">
        <p14:creationId xmlns:p14="http://schemas.microsoft.com/office/powerpoint/2010/main" val="3289589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computer&#10;&#10;Description automatically generated">
            <a:extLst>
              <a:ext uri="{FF2B5EF4-FFF2-40B4-BE49-F238E27FC236}">
                <a16:creationId xmlns:a16="http://schemas.microsoft.com/office/drawing/2014/main" id="{EA71D249-6149-2501-64FB-9B06395803F0}"/>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5219" b="7572"/>
          <a:stretch/>
        </p:blipFill>
        <p:spPr>
          <a:xfrm>
            <a:off x="20" y="10"/>
            <a:ext cx="12191979" cy="6857990"/>
          </a:xfrm>
          <a:prstGeom prst="rect">
            <a:avLst/>
          </a:prstGeom>
        </p:spPr>
      </p:pic>
      <p:sp>
        <p:nvSpPr>
          <p:cNvPr id="2" name="Title 1">
            <a:extLst>
              <a:ext uri="{FF2B5EF4-FFF2-40B4-BE49-F238E27FC236}">
                <a16:creationId xmlns:a16="http://schemas.microsoft.com/office/drawing/2014/main" id="{0FDFC3C8-23B3-58D0-A875-C72DCAA30F3D}"/>
              </a:ext>
            </a:extLst>
          </p:cNvPr>
          <p:cNvSpPr>
            <a:spLocks noGrp="1"/>
          </p:cNvSpPr>
          <p:nvPr>
            <p:ph type="title"/>
          </p:nvPr>
        </p:nvSpPr>
        <p:spPr>
          <a:xfrm>
            <a:off x="841248" y="941140"/>
            <a:ext cx="10506456" cy="2057400"/>
          </a:xfrm>
        </p:spPr>
        <p:txBody>
          <a:bodyPr anchor="b">
            <a:normAutofit/>
          </a:bodyPr>
          <a:lstStyle/>
          <a:p>
            <a:r>
              <a:rPr lang="en-GB" sz="5000" dirty="0">
                <a:solidFill>
                  <a:schemeClr val="bg1"/>
                </a:solidFill>
              </a:rPr>
              <a:t>Data Collection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B0C98BC2-AE93-4962-4E63-7F4EA3B3FAAD}"/>
              </a:ext>
            </a:extLst>
          </p:cNvPr>
          <p:cNvSpPr>
            <a:spLocks noGrp="1" noChangeArrowheads="1"/>
          </p:cNvSpPr>
          <p:nvPr>
            <p:ph idx="1"/>
          </p:nvPr>
        </p:nvSpPr>
        <p:spPr bwMode="auto">
          <a:xfrm>
            <a:off x="841248" y="3502152"/>
            <a:ext cx="10506456" cy="26700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solidFill>
                  <a:schemeClr val="bg1"/>
                </a:solidFill>
                <a:effectLst/>
                <a:latin typeface="Arial" panose="020B0604020202020204" pitchFamily="34" charset="0"/>
              </a:rPr>
              <a:t>Source:</a:t>
            </a:r>
            <a:r>
              <a:rPr kumimoji="0" lang="en-US" altLang="en-US" sz="2000" b="0" i="0" u="none" strike="noStrike" cap="none" normalizeH="0" baseline="0">
                <a:ln>
                  <a:noFill/>
                </a:ln>
                <a:solidFill>
                  <a:schemeClr val="bg1"/>
                </a:solidFill>
                <a:effectLst/>
                <a:latin typeface="Arial" panose="020B0604020202020204" pitchFamily="34" charset="0"/>
              </a:rPr>
              <a:t> Dell PowerEdge R630 servers. </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solidFill>
                  <a:schemeClr val="bg1"/>
                </a:solidFill>
                <a:effectLst/>
                <a:latin typeface="Arial" panose="020B0604020202020204" pitchFamily="34" charset="0"/>
              </a:rPr>
              <a:t>Tool:</a:t>
            </a:r>
            <a:r>
              <a:rPr kumimoji="0" lang="en-US" altLang="en-US" sz="2000" b="0" i="0" u="none" strike="noStrike" cap="none" normalizeH="0" baseline="0">
                <a:ln>
                  <a:noFill/>
                </a:ln>
                <a:solidFill>
                  <a:schemeClr val="bg1"/>
                </a:solidFill>
                <a:effectLst/>
                <a:latin typeface="Arial" panose="020B0604020202020204" pitchFamily="34" charset="0"/>
              </a:rPr>
              <a:t> Lifecycle Controller (embedded server management software). </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solidFill>
                  <a:schemeClr val="bg1"/>
                </a:solidFill>
                <a:effectLst/>
                <a:latin typeface="Arial" panose="020B0604020202020204" pitchFamily="34" charset="0"/>
              </a:rPr>
              <a:t>Data points:</a:t>
            </a:r>
            <a:r>
              <a:rPr kumimoji="0" lang="en-US" altLang="en-US" sz="2000" b="0" i="0" u="none" strike="noStrike" cap="none" normalizeH="0" baseline="0">
                <a:ln>
                  <a:noFill/>
                </a:ln>
                <a:solidFill>
                  <a:schemeClr val="bg1"/>
                </a:solidFill>
                <a:effectLst/>
                <a:latin typeface="Arial" panose="020B0604020202020204" pitchFamily="34" charset="0"/>
              </a:rPr>
              <a:t> CPU temperatures (individual cores), fan speeds (average). </a:t>
            </a:r>
          </a:p>
          <a:p>
            <a:pPr marL="0" marR="0" lvl="0" indent="0" defTabSz="914400" rtl="0" eaLnBrk="0" fontAlgn="base" latinLnBrk="0" hangingPunct="0">
              <a:spcBef>
                <a:spcPct val="0"/>
              </a:spcBef>
              <a:spcAft>
                <a:spcPts val="600"/>
              </a:spcAft>
              <a:buClrTx/>
              <a:buSzTx/>
              <a:buNone/>
              <a:tabLst/>
            </a:pPr>
            <a:r>
              <a:rPr kumimoji="0" lang="en-US" altLang="en-US" sz="2000" b="1" i="0" u="none" strike="noStrike" cap="none" normalizeH="0" baseline="0">
                <a:ln>
                  <a:noFill/>
                </a:ln>
                <a:solidFill>
                  <a:schemeClr val="bg1"/>
                </a:solidFill>
                <a:effectLst/>
                <a:latin typeface="Arial" panose="020B0604020202020204" pitchFamily="34" charset="0"/>
              </a:rPr>
              <a:t>Collection process</a:t>
            </a:r>
            <a:endParaRPr kumimoji="0" lang="en-US" altLang="en-US" sz="2000" b="0" i="0" u="none" strike="noStrike" cap="none" normalizeH="0" baseline="0">
              <a:ln>
                <a:noFill/>
              </a:ln>
              <a:solidFill>
                <a:schemeClr val="bg1"/>
              </a:solidFill>
              <a:effectLst/>
              <a:latin typeface="Arial" panose="020B0604020202020204" pitchFamily="34" charset="0"/>
            </a:endParaRPr>
          </a:p>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2000" b="0" i="0" u="none" strike="noStrike" cap="none" normalizeH="0" baseline="0">
                <a:ln>
                  <a:noFill/>
                </a:ln>
                <a:solidFill>
                  <a:schemeClr val="bg1"/>
                </a:solidFill>
                <a:effectLst/>
                <a:latin typeface="Arial" panose="020B0604020202020204" pitchFamily="34" charset="0"/>
              </a:rPr>
              <a:t>Boot server, enter Lifecycle Controller (F10). </a:t>
            </a:r>
          </a:p>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2000" b="0" i="0" u="none" strike="noStrike" cap="none" normalizeH="0" baseline="0">
                <a:ln>
                  <a:noFill/>
                </a:ln>
                <a:solidFill>
                  <a:schemeClr val="bg1"/>
                </a:solidFill>
                <a:effectLst/>
                <a:latin typeface="Arial" panose="020B0604020202020204" pitchFamily="34" charset="0"/>
              </a:rPr>
              <a:t>Export SupportAssist collection (detailed diagnostics). </a:t>
            </a:r>
          </a:p>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2000" b="0" i="0" u="none" strike="noStrike" cap="none" normalizeH="0" baseline="0">
                <a:ln>
                  <a:noFill/>
                </a:ln>
                <a:solidFill>
                  <a:schemeClr val="bg1"/>
                </a:solidFill>
                <a:effectLst/>
                <a:latin typeface="Arial" panose="020B0604020202020204" pitchFamily="34" charset="0"/>
              </a:rPr>
              <a:t>Manually transfer data to Excel, then convert to CSV.</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742687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7D15D-89F1-E927-CC6E-3AFC8BC85E0F}"/>
              </a:ext>
            </a:extLst>
          </p:cNvPr>
          <p:cNvSpPr>
            <a:spLocks noGrp="1"/>
          </p:cNvSpPr>
          <p:nvPr>
            <p:ph type="title"/>
          </p:nvPr>
        </p:nvSpPr>
        <p:spPr>
          <a:xfrm>
            <a:off x="5297762" y="329184"/>
            <a:ext cx="6251110" cy="1783080"/>
          </a:xfrm>
        </p:spPr>
        <p:txBody>
          <a:bodyPr anchor="b">
            <a:normAutofit/>
          </a:bodyPr>
          <a:lstStyle/>
          <a:p>
            <a:r>
              <a:rPr lang="en-GB" sz="5400" dirty="0"/>
              <a:t>Data Challenges and Solutions</a:t>
            </a:r>
          </a:p>
        </p:txBody>
      </p:sp>
      <p:pic>
        <p:nvPicPr>
          <p:cNvPr id="7" name="Picture 6">
            <a:extLst>
              <a:ext uri="{FF2B5EF4-FFF2-40B4-BE49-F238E27FC236}">
                <a16:creationId xmlns:a16="http://schemas.microsoft.com/office/drawing/2014/main" id="{36966C9C-81DD-620C-F03B-24F5900D0667}"/>
              </a:ext>
            </a:extLst>
          </p:cNvPr>
          <p:cNvPicPr>
            <a:picLocks noChangeAspect="1"/>
          </p:cNvPicPr>
          <p:nvPr/>
        </p:nvPicPr>
        <p:blipFill rotWithShape="1">
          <a:blip r:embed="rId2"/>
          <a:srcRect t="14840" b="1374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580FCF09-B893-FE2D-B0BB-9125CBE507B4}"/>
              </a:ext>
            </a:extLst>
          </p:cNvPr>
          <p:cNvSpPr>
            <a:spLocks noGrp="1" noChangeArrowheads="1"/>
          </p:cNvSpPr>
          <p:nvPr>
            <p:ph idx="1"/>
          </p:nvPr>
        </p:nvSpPr>
        <p:spPr bwMode="auto">
          <a:xfrm>
            <a:off x="5297762" y="2706624"/>
            <a:ext cx="6251110" cy="348386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200" b="1" i="0" u="none" strike="noStrike" cap="none" normalizeH="0" baseline="0" dirty="0">
                <a:ln>
                  <a:noFill/>
                </a:ln>
                <a:effectLst/>
                <a:latin typeface="Arial" panose="020B0604020202020204" pitchFamily="34" charset="0"/>
              </a:rPr>
              <a:t>Manual data collection:</a:t>
            </a:r>
            <a:r>
              <a:rPr kumimoji="0" lang="en-US" altLang="en-US" sz="2200" b="0" i="0" u="none" strike="noStrike" cap="none" normalizeH="0" baseline="0" dirty="0">
                <a:ln>
                  <a:noFill/>
                </a:ln>
                <a:effectLst/>
                <a:latin typeface="Arial" panose="020B0604020202020204" pitchFamily="34" charset="0"/>
              </a:rPr>
              <a:t> Time-consuming but ensures accuracy and relevance. </a:t>
            </a:r>
          </a:p>
          <a:p>
            <a:pPr marL="0" marR="0" lvl="0" indent="0" defTabSz="914400" rtl="0" eaLnBrk="0" fontAlgn="base" latinLnBrk="0" hangingPunct="0">
              <a:spcBef>
                <a:spcPct val="0"/>
              </a:spcBef>
              <a:spcAft>
                <a:spcPts val="600"/>
              </a:spcAft>
              <a:buClrTx/>
              <a:buSzTx/>
              <a:buFontTx/>
              <a:buChar char="•"/>
              <a:tabLst/>
            </a:pPr>
            <a:endParaRPr kumimoji="0" lang="en-US" altLang="en-US" sz="22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200" b="1" i="0" u="none" strike="noStrike" cap="none" normalizeH="0" baseline="0" dirty="0">
                <a:ln>
                  <a:noFill/>
                </a:ln>
                <a:effectLst/>
                <a:latin typeface="Arial" panose="020B0604020202020204" pitchFamily="34" charset="0"/>
              </a:rPr>
              <a:t>Limited data points:</a:t>
            </a:r>
            <a:r>
              <a:rPr kumimoji="0" lang="en-US" altLang="en-US" sz="2200" b="0" i="0" u="none" strike="noStrike" cap="none" normalizeH="0" baseline="0" dirty="0">
                <a:ln>
                  <a:noFill/>
                </a:ln>
                <a:effectLst/>
                <a:latin typeface="Arial" panose="020B0604020202020204" pitchFamily="34" charset="0"/>
              </a:rPr>
              <a:t> Focus on CPU temperature and fan speed as primary indicators of server health. </a:t>
            </a:r>
          </a:p>
          <a:p>
            <a:pPr marL="0" marR="0" lvl="0" indent="0" defTabSz="914400" rtl="0" eaLnBrk="0" fontAlgn="base" latinLnBrk="0" hangingPunct="0">
              <a:spcBef>
                <a:spcPct val="0"/>
              </a:spcBef>
              <a:spcAft>
                <a:spcPts val="600"/>
              </a:spcAft>
              <a:buClrTx/>
              <a:buSzTx/>
              <a:buFontTx/>
              <a:buChar char="•"/>
              <a:tabLst/>
            </a:pPr>
            <a:endParaRPr kumimoji="0" lang="en-US" altLang="en-US" sz="22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200" b="1" i="0" u="none" strike="noStrike" cap="none" normalizeH="0" baseline="0" dirty="0">
                <a:ln>
                  <a:noFill/>
                </a:ln>
                <a:effectLst/>
                <a:latin typeface="Arial" panose="020B0604020202020204" pitchFamily="34" charset="0"/>
              </a:rPr>
              <a:t>Data cleaning:</a:t>
            </a:r>
            <a:r>
              <a:rPr kumimoji="0" lang="en-US" altLang="en-US" sz="2200" b="0" i="0" u="none" strike="noStrike" cap="none" normalizeH="0" baseline="0" dirty="0">
                <a:ln>
                  <a:noFill/>
                </a:ln>
                <a:effectLst/>
                <a:latin typeface="Arial" panose="020B0604020202020204" pitchFamily="34" charset="0"/>
              </a:rPr>
              <a:t> Address missing values and anomalies to ensure data quality. </a:t>
            </a:r>
          </a:p>
        </p:txBody>
      </p:sp>
    </p:spTree>
    <p:extLst>
      <p:ext uri="{BB962C8B-B14F-4D97-AF65-F5344CB8AC3E}">
        <p14:creationId xmlns:p14="http://schemas.microsoft.com/office/powerpoint/2010/main" val="363310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graph&#10;&#10;Description automatically generated">
            <a:extLst>
              <a:ext uri="{FF2B5EF4-FFF2-40B4-BE49-F238E27FC236}">
                <a16:creationId xmlns:a16="http://schemas.microsoft.com/office/drawing/2014/main" id="{CD3BD786-4689-55AF-271F-EE835BC07478}"/>
              </a:ext>
            </a:extLst>
          </p:cNvPr>
          <p:cNvPicPr>
            <a:picLocks noChangeAspect="1"/>
          </p:cNvPicPr>
          <p:nvPr/>
        </p:nvPicPr>
        <p:blipFill rotWithShape="1">
          <a:blip r:embed="rId3">
            <a:extLst>
              <a:ext uri="{28A0092B-C50C-407E-A947-70E740481C1C}">
                <a14:useLocalDpi xmlns:a14="http://schemas.microsoft.com/office/drawing/2010/main" val="0"/>
              </a:ext>
            </a:extLst>
          </a:blip>
          <a:srcRect t="5813" b="17925"/>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43440E-1E47-DB27-C2B8-C3D2D1719A43}"/>
              </a:ext>
            </a:extLst>
          </p:cNvPr>
          <p:cNvSpPr>
            <a:spLocks noGrp="1"/>
          </p:cNvSpPr>
          <p:nvPr>
            <p:ph type="title"/>
          </p:nvPr>
        </p:nvSpPr>
        <p:spPr>
          <a:xfrm>
            <a:off x="838200" y="365125"/>
            <a:ext cx="3822189" cy="1899912"/>
          </a:xfrm>
        </p:spPr>
        <p:txBody>
          <a:bodyPr>
            <a:normAutofit/>
          </a:bodyPr>
          <a:lstStyle/>
          <a:p>
            <a:r>
              <a:rPr lang="en-GB" sz="4000" dirty="0"/>
              <a:t>Final Model: </a:t>
            </a:r>
            <a:br>
              <a:rPr lang="en-GB" sz="4000" dirty="0"/>
            </a:br>
            <a:r>
              <a:rPr lang="en-GB" sz="4000" dirty="0"/>
              <a:t>A Deep Dive</a:t>
            </a:r>
          </a:p>
        </p:txBody>
      </p:sp>
      <p:sp>
        <p:nvSpPr>
          <p:cNvPr id="6" name="Rectangle 3">
            <a:extLst>
              <a:ext uri="{FF2B5EF4-FFF2-40B4-BE49-F238E27FC236}">
                <a16:creationId xmlns:a16="http://schemas.microsoft.com/office/drawing/2014/main" id="{73A6468A-D302-CB39-FEA3-63681437F294}"/>
              </a:ext>
            </a:extLst>
          </p:cNvPr>
          <p:cNvSpPr>
            <a:spLocks noGrp="1" noChangeArrowheads="1"/>
          </p:cNvSpPr>
          <p:nvPr>
            <p:ph idx="1"/>
          </p:nvPr>
        </p:nvSpPr>
        <p:spPr bwMode="auto">
          <a:xfrm>
            <a:off x="838200" y="2434201"/>
            <a:ext cx="3822189" cy="37427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600" b="1" i="0" u="none" strike="noStrike" cap="none" normalizeH="0" baseline="0">
                <a:ln>
                  <a:noFill/>
                </a:ln>
                <a:effectLst/>
                <a:latin typeface="Arial" panose="020B0604020202020204" pitchFamily="34" charset="0"/>
              </a:rPr>
              <a:t>TensorFlow and Keras:</a:t>
            </a:r>
            <a:r>
              <a:rPr kumimoji="0" lang="en-US" altLang="en-US" sz="1600" b="0" i="0" u="none" strike="noStrike" cap="none" normalizeH="0" baseline="0">
                <a:ln>
                  <a:noFill/>
                </a:ln>
                <a:effectLst/>
                <a:latin typeface="Arial" panose="020B0604020202020204" pitchFamily="34" charset="0"/>
              </a:rPr>
              <a:t> Powerful tools for building and training neural networks. </a:t>
            </a:r>
          </a:p>
          <a:p>
            <a:pPr marL="0" marR="0" lvl="0" indent="0" defTabSz="914400" rtl="0" eaLnBrk="0" fontAlgn="base" latinLnBrk="0" hangingPunct="0">
              <a:spcBef>
                <a:spcPct val="0"/>
              </a:spcBef>
              <a:spcAft>
                <a:spcPts val="600"/>
              </a:spcAft>
              <a:buClrTx/>
              <a:buSzTx/>
              <a:buFontTx/>
              <a:buChar char="•"/>
              <a:tabLst/>
            </a:pPr>
            <a:r>
              <a:rPr kumimoji="0" lang="en-US" altLang="en-US" sz="1600" b="1" i="0" u="none" strike="noStrike" cap="none" normalizeH="0" baseline="0">
                <a:ln>
                  <a:noFill/>
                </a:ln>
                <a:effectLst/>
                <a:latin typeface="Arial" panose="020B0604020202020204" pitchFamily="34" charset="0"/>
              </a:rPr>
              <a:t>Model architecture:</a:t>
            </a:r>
            <a:r>
              <a:rPr kumimoji="0" lang="en-US" altLang="en-US" sz="1600" b="0" i="0" u="none" strike="noStrike" cap="none" normalizeH="0" baseline="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600" b="0" i="0" u="none" strike="noStrike" cap="none" normalizeH="0" baseline="0">
                <a:ln>
                  <a:noFill/>
                </a:ln>
                <a:effectLst/>
                <a:latin typeface="Arial" panose="020B0604020202020204" pitchFamily="34" charset="0"/>
              </a:rPr>
              <a:t>Input layer: 128 neurons (ReLU activation). </a:t>
            </a:r>
          </a:p>
          <a:p>
            <a:pPr marL="0" marR="0" lvl="0" indent="0" defTabSz="914400" rtl="0" eaLnBrk="0" fontAlgn="base" latinLnBrk="0" hangingPunct="0">
              <a:spcBef>
                <a:spcPct val="0"/>
              </a:spcBef>
              <a:spcAft>
                <a:spcPts val="600"/>
              </a:spcAft>
              <a:buClrTx/>
              <a:buSzTx/>
              <a:buFontTx/>
              <a:buChar char="•"/>
              <a:tabLst/>
            </a:pPr>
            <a:r>
              <a:rPr kumimoji="0" lang="en-US" altLang="en-US" sz="1600" b="0" i="0" u="none" strike="noStrike" cap="none" normalizeH="0" baseline="0">
                <a:ln>
                  <a:noFill/>
                </a:ln>
                <a:effectLst/>
                <a:latin typeface="Arial" panose="020B0604020202020204" pitchFamily="34" charset="0"/>
              </a:rPr>
              <a:t>Hidden layers: 2 layers, 128 neurons each (ReLU activation). </a:t>
            </a:r>
          </a:p>
          <a:p>
            <a:pPr marL="0" marR="0" lvl="0" indent="0" defTabSz="914400" rtl="0" eaLnBrk="0" fontAlgn="base" latinLnBrk="0" hangingPunct="0">
              <a:spcBef>
                <a:spcPct val="0"/>
              </a:spcBef>
              <a:spcAft>
                <a:spcPts val="600"/>
              </a:spcAft>
              <a:buClrTx/>
              <a:buSzTx/>
              <a:buFontTx/>
              <a:buChar char="•"/>
              <a:tabLst/>
            </a:pPr>
            <a:r>
              <a:rPr kumimoji="0" lang="en-US" altLang="en-US" sz="1600" b="0" i="0" u="none" strike="noStrike" cap="none" normalizeH="0" baseline="0">
                <a:ln>
                  <a:noFill/>
                </a:ln>
                <a:effectLst/>
                <a:latin typeface="Arial" panose="020B0604020202020204" pitchFamily="34" charset="0"/>
              </a:rPr>
              <a:t>Output layer: 1 neuron (sigmoid activation for binary classification). </a:t>
            </a:r>
          </a:p>
          <a:p>
            <a:pPr marL="0" marR="0" lvl="0" indent="0" defTabSz="914400" rtl="0" eaLnBrk="0" fontAlgn="base" latinLnBrk="0" hangingPunct="0">
              <a:spcBef>
                <a:spcPct val="0"/>
              </a:spcBef>
              <a:spcAft>
                <a:spcPts val="600"/>
              </a:spcAft>
              <a:buClrTx/>
              <a:buSzTx/>
              <a:buFontTx/>
              <a:buChar char="•"/>
              <a:tabLst/>
            </a:pPr>
            <a:r>
              <a:rPr kumimoji="0" lang="en-US" altLang="en-US" sz="1600" b="1" i="0" u="none" strike="noStrike" cap="none" normalizeH="0" baseline="0">
                <a:ln>
                  <a:noFill/>
                </a:ln>
                <a:effectLst/>
                <a:latin typeface="Arial" panose="020B0604020202020204" pitchFamily="34" charset="0"/>
              </a:rPr>
              <a:t>Training:</a:t>
            </a:r>
            <a:r>
              <a:rPr kumimoji="0" lang="en-US" altLang="en-US" sz="1600" b="0" i="0" u="none" strike="noStrike" cap="none" normalizeH="0" baseline="0">
                <a:ln>
                  <a:noFill/>
                </a:ln>
                <a:effectLst/>
                <a:latin typeface="Arial" panose="020B0604020202020204" pitchFamily="34" charset="0"/>
              </a:rPr>
              <a:t> 100 epochs, batch size 32, learning rate 0.01. </a:t>
            </a:r>
          </a:p>
          <a:p>
            <a:pPr marL="0" marR="0" lvl="0" indent="0" defTabSz="914400" rtl="0" eaLnBrk="0" fontAlgn="base" latinLnBrk="0" hangingPunct="0">
              <a:spcBef>
                <a:spcPct val="0"/>
              </a:spcBef>
              <a:spcAft>
                <a:spcPts val="600"/>
              </a:spcAft>
              <a:buClrTx/>
              <a:buSzTx/>
              <a:buFontTx/>
              <a:buChar char="•"/>
              <a:tabLst/>
            </a:pPr>
            <a:r>
              <a:rPr kumimoji="0" lang="en-US" altLang="en-US" sz="1600" b="1" i="0" u="none" strike="noStrike" cap="none" normalizeH="0" baseline="0">
                <a:ln>
                  <a:noFill/>
                </a:ln>
                <a:effectLst/>
                <a:latin typeface="Arial" panose="020B0604020202020204" pitchFamily="34" charset="0"/>
              </a:rPr>
              <a:t>Scaling:</a:t>
            </a:r>
            <a:r>
              <a:rPr kumimoji="0" lang="en-US" altLang="en-US" sz="1600" b="0" i="0" u="none" strike="noStrike" cap="none" normalizeH="0" baseline="0">
                <a:ln>
                  <a:noFill/>
                </a:ln>
                <a:effectLst/>
                <a:latin typeface="Arial" panose="020B0604020202020204" pitchFamily="34" charset="0"/>
              </a:rPr>
              <a:t> MinMaxScaler for optimal neural network performance. </a:t>
            </a:r>
          </a:p>
        </p:txBody>
      </p:sp>
    </p:spTree>
    <p:extLst>
      <p:ext uri="{BB962C8B-B14F-4D97-AF65-F5344CB8AC3E}">
        <p14:creationId xmlns:p14="http://schemas.microsoft.com/office/powerpoint/2010/main" val="12020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ED3100-3941-4F9A-9FAB-4A7A9B4A0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a:extLst>
              <a:ext uri="{FF2B5EF4-FFF2-40B4-BE49-F238E27FC236}">
                <a16:creationId xmlns:a16="http://schemas.microsoft.com/office/drawing/2014/main" id="{8CBEFB3C-8BDC-4A1B-94A5-A6A24CBB6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Graph">
            <a:extLst>
              <a:ext uri="{FF2B5EF4-FFF2-40B4-BE49-F238E27FC236}">
                <a16:creationId xmlns:a16="http://schemas.microsoft.com/office/drawing/2014/main" id="{1F02E7E4-1025-315B-8D59-F02748F324F6}"/>
              </a:ext>
            </a:extLst>
          </p:cNvPr>
          <p:cNvPicPr>
            <a:picLocks noChangeAspect="1"/>
          </p:cNvPicPr>
          <p:nvPr/>
        </p:nvPicPr>
        <p:blipFill rotWithShape="1">
          <a:blip r:embed="rId2">
            <a:duotone>
              <a:schemeClr val="accent1">
                <a:shade val="45000"/>
                <a:satMod val="135000"/>
              </a:schemeClr>
              <a:prstClr val="white"/>
            </a:duotone>
            <a:alphaModFix amt="35000"/>
          </a:blip>
          <a:srcRect t="3981" b="6019"/>
          <a:stretch/>
        </p:blipFill>
        <p:spPr>
          <a:xfrm>
            <a:off x="20" y="10"/>
            <a:ext cx="12191981" cy="6857989"/>
          </a:xfrm>
          <a:prstGeom prst="rect">
            <a:avLst/>
          </a:prstGeom>
        </p:spPr>
      </p:pic>
      <p:sp>
        <p:nvSpPr>
          <p:cNvPr id="2" name="Title 1">
            <a:extLst>
              <a:ext uri="{FF2B5EF4-FFF2-40B4-BE49-F238E27FC236}">
                <a16:creationId xmlns:a16="http://schemas.microsoft.com/office/drawing/2014/main" id="{BD84FD0E-A6A1-9E55-6BEE-3122DC34128A}"/>
              </a:ext>
            </a:extLst>
          </p:cNvPr>
          <p:cNvSpPr>
            <a:spLocks noGrp="1"/>
          </p:cNvSpPr>
          <p:nvPr>
            <p:ph type="title"/>
          </p:nvPr>
        </p:nvSpPr>
        <p:spPr>
          <a:xfrm>
            <a:off x="1188069" y="381935"/>
            <a:ext cx="5366040" cy="2344840"/>
          </a:xfrm>
        </p:spPr>
        <p:txBody>
          <a:bodyPr anchor="b">
            <a:normAutofit/>
          </a:bodyPr>
          <a:lstStyle/>
          <a:p>
            <a:r>
              <a:rPr lang="en-GB" sz="5600">
                <a:solidFill>
                  <a:srgbClr val="FFFFFF"/>
                </a:solidFill>
              </a:rPr>
              <a:t>Model Evaluation and Results</a:t>
            </a:r>
          </a:p>
        </p:txBody>
      </p:sp>
      <p:grpSp>
        <p:nvGrpSpPr>
          <p:cNvPr id="14" name="Group 13">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a:solidFill>
            <a:srgbClr val="FFFFFF"/>
          </a:solidFill>
        </p:grpSpPr>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CBB34223-A618-D601-4547-29BB662AB32B}"/>
              </a:ext>
            </a:extLst>
          </p:cNvPr>
          <p:cNvSpPr>
            <a:spLocks noGrp="1" noChangeArrowheads="1"/>
          </p:cNvSpPr>
          <p:nvPr>
            <p:ph idx="1"/>
          </p:nvPr>
        </p:nvSpPr>
        <p:spPr bwMode="auto">
          <a:xfrm>
            <a:off x="1188069" y="3175552"/>
            <a:ext cx="5366041" cy="280911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solidFill>
                  <a:srgbClr val="FFFFFF"/>
                </a:solidFill>
                <a:effectLst/>
                <a:latin typeface="Arial" panose="020B0604020202020204" pitchFamily="34" charset="0"/>
              </a:rPr>
              <a:t>Accuracy:</a:t>
            </a:r>
            <a:r>
              <a:rPr kumimoji="0" lang="en-US" altLang="en-US" sz="2000" b="0" i="0" u="none" strike="noStrike" cap="none" normalizeH="0" baseline="0">
                <a:ln>
                  <a:noFill/>
                </a:ln>
                <a:solidFill>
                  <a:srgbClr val="FFFFFF"/>
                </a:solidFill>
                <a:effectLst/>
                <a:latin typeface="Arial" panose="020B0604020202020204" pitchFamily="34" charset="0"/>
              </a:rPr>
              <a:t> Over 90% on test data. </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solidFill>
                  <a:srgbClr val="FFFFFF"/>
                </a:solidFill>
                <a:effectLst/>
                <a:latin typeface="Arial" panose="020B0604020202020204" pitchFamily="34" charset="0"/>
              </a:rPr>
              <a:t>Confusion matrix:</a:t>
            </a:r>
            <a:r>
              <a:rPr kumimoji="0" lang="en-US" altLang="en-US" sz="2000" b="0" i="0" u="none" strike="noStrike" cap="none" normalizeH="0" baseline="0">
                <a:ln>
                  <a:noFill/>
                </a:ln>
                <a:solidFill>
                  <a:srgbClr val="FFFFFF"/>
                </a:solidFill>
                <a:effectLst/>
                <a:latin typeface="Arial" panose="020B0604020202020204" pitchFamily="34" charset="0"/>
              </a:rPr>
              <a:t> Minimal false positives and false negatives. </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solidFill>
                  <a:srgbClr val="FFFFFF"/>
                </a:solidFill>
                <a:effectLst/>
                <a:latin typeface="Arial" panose="020B0604020202020204" pitchFamily="34" charset="0"/>
              </a:rPr>
              <a:t>Decision boundaries:</a:t>
            </a:r>
            <a:r>
              <a:rPr kumimoji="0" lang="en-US" altLang="en-US" sz="2000" b="0" i="0" u="none" strike="noStrike" cap="none" normalizeH="0" baseline="0">
                <a:ln>
                  <a:noFill/>
                </a:ln>
                <a:solidFill>
                  <a:srgbClr val="FFFFFF"/>
                </a:solidFill>
                <a:effectLst/>
                <a:latin typeface="Arial" panose="020B0604020202020204" pitchFamily="34" charset="0"/>
              </a:rPr>
              <a:t> Clear separation in 2D and 3D visualizations. </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solidFill>
                  <a:srgbClr val="FFFFFF"/>
                </a:solidFill>
                <a:effectLst/>
                <a:latin typeface="Arial" panose="020B0604020202020204" pitchFamily="34" charset="0"/>
              </a:rPr>
              <a:t>Real-time deployment:</a:t>
            </a:r>
            <a:r>
              <a:rPr kumimoji="0" lang="en-US" altLang="en-US" sz="2000" b="0" i="0" u="none" strike="noStrike" cap="none" normalizeH="0" baseline="0">
                <a:ln>
                  <a:noFill/>
                </a:ln>
                <a:solidFill>
                  <a:srgbClr val="FFFFFF"/>
                </a:solidFill>
                <a:effectLst/>
                <a:latin typeface="Arial" panose="020B0604020202020204" pitchFamily="34" charset="0"/>
              </a:rPr>
              <a:t> Successful implementation using Docker and Google Cloud AI Platform. </a:t>
            </a:r>
          </a:p>
        </p:txBody>
      </p:sp>
    </p:spTree>
    <p:extLst>
      <p:ext uri="{BB962C8B-B14F-4D97-AF65-F5344CB8AC3E}">
        <p14:creationId xmlns:p14="http://schemas.microsoft.com/office/powerpoint/2010/main" val="3166180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colorful array&#10;&#10;Description automatically generated with medium confidence">
            <a:extLst>
              <a:ext uri="{FF2B5EF4-FFF2-40B4-BE49-F238E27FC236}">
                <a16:creationId xmlns:a16="http://schemas.microsoft.com/office/drawing/2014/main" id="{E71BA05C-AA14-15E9-F6E0-7D414C09A945}"/>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20660" b="24215"/>
          <a:stretch/>
        </p:blipFill>
        <p:spPr>
          <a:xfrm>
            <a:off x="20" y="10"/>
            <a:ext cx="12191981" cy="6857990"/>
          </a:xfrm>
          <a:prstGeom prst="rect">
            <a:avLst/>
          </a:prstGeom>
        </p:spPr>
      </p:pic>
      <p:sp>
        <p:nvSpPr>
          <p:cNvPr id="2" name="Title 1">
            <a:extLst>
              <a:ext uri="{FF2B5EF4-FFF2-40B4-BE49-F238E27FC236}">
                <a16:creationId xmlns:a16="http://schemas.microsoft.com/office/drawing/2014/main" id="{7130E307-68FD-618F-617A-13A2EF56924E}"/>
              </a:ext>
            </a:extLst>
          </p:cNvPr>
          <p:cNvSpPr>
            <a:spLocks noGrp="1"/>
          </p:cNvSpPr>
          <p:nvPr>
            <p:ph type="title"/>
          </p:nvPr>
        </p:nvSpPr>
        <p:spPr>
          <a:xfrm>
            <a:off x="838343" y="365125"/>
            <a:ext cx="10515600" cy="1325563"/>
          </a:xfrm>
        </p:spPr>
        <p:txBody>
          <a:bodyPr>
            <a:normAutofit/>
          </a:bodyPr>
          <a:lstStyle/>
          <a:p>
            <a:r>
              <a:rPr lang="en-GB">
                <a:solidFill>
                  <a:srgbClr val="FFFFFF"/>
                </a:solidFill>
              </a:rPr>
              <a:t>Conclusion</a:t>
            </a:r>
          </a:p>
        </p:txBody>
      </p:sp>
      <p:sp>
        <p:nvSpPr>
          <p:cNvPr id="4" name="Rectangle 1">
            <a:extLst>
              <a:ext uri="{FF2B5EF4-FFF2-40B4-BE49-F238E27FC236}">
                <a16:creationId xmlns:a16="http://schemas.microsoft.com/office/drawing/2014/main" id="{62032C6B-14A2-E21F-A1AF-739AF600F022}"/>
              </a:ext>
            </a:extLst>
          </p:cNvPr>
          <p:cNvSpPr>
            <a:spLocks noGrp="1" noChangeArrowheads="1"/>
          </p:cNvSpPr>
          <p:nvPr>
            <p:ph idx="1"/>
          </p:nvPr>
        </p:nvSpPr>
        <p:spPr bwMode="auto">
          <a:xfrm>
            <a:off x="838344" y="2013625"/>
            <a:ext cx="4614759" cy="41633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solidFill>
                  <a:srgbClr val="FFFFFF"/>
                </a:solidFill>
                <a:effectLst/>
                <a:latin typeface="Arial" panose="020B0604020202020204" pitchFamily="34" charset="0"/>
              </a:rPr>
              <a:t>AI-powered predictive maintenance:</a:t>
            </a:r>
            <a:r>
              <a:rPr kumimoji="0" lang="en-US" altLang="en-US" sz="2000" b="0" i="0" u="none" strike="noStrike" cap="none" normalizeH="0" baseline="0">
                <a:ln>
                  <a:noFill/>
                </a:ln>
                <a:solidFill>
                  <a:srgbClr val="FFFFFF"/>
                </a:solidFill>
                <a:effectLst/>
                <a:latin typeface="Arial" panose="020B0604020202020204" pitchFamily="34" charset="0"/>
              </a:rPr>
              <a:t> A game-changer for server management. </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solidFill>
                  <a:srgbClr val="FFFFFF"/>
                </a:solidFill>
                <a:effectLst/>
                <a:latin typeface="Arial" panose="020B0604020202020204" pitchFamily="34" charset="0"/>
              </a:rPr>
              <a:t>Benefits:</a:t>
            </a:r>
            <a:r>
              <a:rPr kumimoji="0" lang="en-US" altLang="en-US" sz="2000" b="0" i="0" u="none" strike="noStrike" cap="none" normalizeH="0" baseline="0">
                <a:ln>
                  <a:noFill/>
                </a:ln>
                <a:solidFill>
                  <a:srgbClr val="FFFFFF"/>
                </a:solidFill>
                <a:effectLst/>
                <a:latin typeface="Arial" panose="020B0604020202020204" pitchFamily="34" charset="0"/>
              </a:rPr>
              <a:t> Reduced downtime, extended server lifespan, optimized efficiency. </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a:ln>
                  <a:noFill/>
                </a:ln>
                <a:solidFill>
                  <a:srgbClr val="FFFFFF"/>
                </a:solidFill>
                <a:effectLst/>
                <a:latin typeface="Arial" panose="020B0604020202020204" pitchFamily="34" charset="0"/>
              </a:rPr>
              <a:t>Future work:</a:t>
            </a:r>
            <a:r>
              <a:rPr kumimoji="0" lang="en-US" altLang="en-US" sz="2000" b="0" i="0" u="none" strike="noStrike" cap="none" normalizeH="0" baseline="0">
                <a:ln>
                  <a:noFill/>
                </a:ln>
                <a:solidFill>
                  <a:srgbClr val="FFFFFF"/>
                </a:solidFill>
                <a:effectLst/>
                <a:latin typeface="Arial" panose="020B0604020202020204" pitchFamily="34" charset="0"/>
              </a:rPr>
              <a:t> Incorporate more sensor data, explore advanced algorithms, integrate into a comprehensive server management platform. </a:t>
            </a:r>
          </a:p>
        </p:txBody>
      </p:sp>
      <p:pic>
        <p:nvPicPr>
          <p:cNvPr id="8" name="Picture 7" descr="A diagram of a data point&#10;&#10;Description automatically generated with medium confidence">
            <a:extLst>
              <a:ext uri="{FF2B5EF4-FFF2-40B4-BE49-F238E27FC236}">
                <a16:creationId xmlns:a16="http://schemas.microsoft.com/office/drawing/2014/main" id="{60334628-2CA9-88D8-BE70-5E9C0772D45F}"/>
              </a:ext>
            </a:extLst>
          </p:cNvPr>
          <p:cNvPicPr>
            <a:picLocks noChangeAspect="1"/>
          </p:cNvPicPr>
          <p:nvPr/>
        </p:nvPicPr>
        <p:blipFill rotWithShape="1">
          <a:blip r:embed="rId3">
            <a:extLst>
              <a:ext uri="{28A0092B-C50C-407E-A947-70E740481C1C}">
                <a14:useLocalDpi xmlns:a14="http://schemas.microsoft.com/office/drawing/2010/main" val="0"/>
              </a:ext>
            </a:extLst>
          </a:blip>
          <a:srcRect t="8883" b="12827"/>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249280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38BAED-FDBE-EF0A-7429-CA3874CCD930}"/>
              </a:ext>
            </a:extLst>
          </p:cNvPr>
          <p:cNvSpPr>
            <a:spLocks noGrp="1"/>
          </p:cNvSpPr>
          <p:nvPr>
            <p:ph type="title"/>
          </p:nvPr>
        </p:nvSpPr>
        <p:spPr>
          <a:xfrm>
            <a:off x="640080" y="325369"/>
            <a:ext cx="4368602" cy="1956841"/>
          </a:xfrm>
        </p:spPr>
        <p:txBody>
          <a:bodyPr anchor="b">
            <a:normAutofit/>
          </a:bodyPr>
          <a:lstStyle/>
          <a:p>
            <a:r>
              <a:rPr lang="en-GB" sz="5400"/>
              <a:t>References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4DBA85-0A8A-5D2B-E93F-733ACD76E134}"/>
              </a:ext>
            </a:extLst>
          </p:cNvPr>
          <p:cNvSpPr>
            <a:spLocks noGrp="1"/>
          </p:cNvSpPr>
          <p:nvPr>
            <p:ph idx="1"/>
          </p:nvPr>
        </p:nvSpPr>
        <p:spPr>
          <a:xfrm>
            <a:off x="640080" y="2872899"/>
            <a:ext cx="4243589" cy="3320668"/>
          </a:xfrm>
        </p:spPr>
        <p:txBody>
          <a:bodyPr>
            <a:normAutofit/>
          </a:bodyPr>
          <a:lstStyle/>
          <a:p>
            <a:r>
              <a:rPr lang="en-GB" sz="1500" b="1"/>
              <a:t>GitHub Repository:</a:t>
            </a:r>
            <a:endParaRPr lang="en-GB" sz="1500"/>
          </a:p>
          <a:p>
            <a:pPr marL="0" indent="0">
              <a:buNone/>
            </a:pPr>
            <a:r>
              <a:rPr lang="en-GB" sz="1500">
                <a:hlinkClick r:id="rId2"/>
              </a:rPr>
              <a:t>https://github.com/Okazeil/ML_Final_project</a:t>
            </a:r>
            <a:endParaRPr lang="en-GB" sz="1500"/>
          </a:p>
          <a:p>
            <a:r>
              <a:rPr lang="en-GB" sz="1500"/>
              <a:t>Jack C.P. Cheng, Weiwei Chen (2020). Data-driven predictive maintenance planning framework for MEP components based on BIM and IoT using machine learning algorithms.</a:t>
            </a:r>
          </a:p>
          <a:p>
            <a:r>
              <a:rPr lang="en-GB" sz="1500"/>
              <a:t>Vinayak Tyagi, Uday Chourasia, Priyanka Dixit, Alpana Pandey and Arundhati Arjaria (2020). A Survey: Predictive Maintenance Modelling using Machine Learning Techniques</a:t>
            </a:r>
          </a:p>
          <a:p>
            <a:r>
              <a:rPr lang="en-GB" sz="1500"/>
              <a:t>Darren Miller (2023). Support Predictive Maintenance Analytics Workloads with Dell AI Starter Kit</a:t>
            </a:r>
          </a:p>
        </p:txBody>
      </p:sp>
      <p:pic>
        <p:nvPicPr>
          <p:cNvPr id="5" name="Picture 4" descr="Electronic circuit board">
            <a:extLst>
              <a:ext uri="{FF2B5EF4-FFF2-40B4-BE49-F238E27FC236}">
                <a16:creationId xmlns:a16="http://schemas.microsoft.com/office/drawing/2014/main" id="{A31114D4-25CC-6D52-548F-397A745EB78C}"/>
              </a:ext>
            </a:extLst>
          </p:cNvPr>
          <p:cNvPicPr>
            <a:picLocks noChangeAspect="1"/>
          </p:cNvPicPr>
          <p:nvPr/>
        </p:nvPicPr>
        <p:blipFill rotWithShape="1">
          <a:blip r:embed="rId3"/>
          <a:srcRect l="32439" r="60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81330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Text Box 21">
            <a:extLst>
              <a:ext uri="{FF2B5EF4-FFF2-40B4-BE49-F238E27FC236}">
                <a16:creationId xmlns:a16="http://schemas.microsoft.com/office/drawing/2014/main" id="{AE491D24-FF7F-4365-B1AA-10190560D838}"/>
              </a:ext>
            </a:extLst>
          </p:cNvPr>
          <p:cNvSpPr txBox="1">
            <a:spLocks noChangeArrowheads="1"/>
          </p:cNvSpPr>
          <p:nvPr/>
        </p:nvSpPr>
        <p:spPr bwMode="auto">
          <a:xfrm>
            <a:off x="4730448" y="77468"/>
            <a:ext cx="2707999" cy="34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042" tIns="7021" rIns="14042" bIns="7021">
            <a:spAutoFit/>
          </a:bodyPr>
          <a:lstStyle>
            <a:lvl1pPr defTabSz="655638">
              <a:defRPr sz="3600">
                <a:solidFill>
                  <a:schemeClr val="tx1"/>
                </a:solidFill>
                <a:latin typeface="Arial" panose="020B0604020202020204" pitchFamily="34" charset="0"/>
                <a:ea typeface="MS PGothic" panose="020B0600070205080204" pitchFamily="34" charset="-128"/>
              </a:defRPr>
            </a:lvl1pPr>
            <a:lvl2pPr marL="742950" indent="-285750" defTabSz="655638">
              <a:defRPr sz="3600">
                <a:solidFill>
                  <a:schemeClr val="tx1"/>
                </a:solidFill>
                <a:latin typeface="Arial" panose="020B0604020202020204" pitchFamily="34" charset="0"/>
                <a:ea typeface="MS PGothic" panose="020B0600070205080204" pitchFamily="34" charset="-128"/>
              </a:defRPr>
            </a:lvl2pPr>
            <a:lvl3pPr marL="1143000" indent="-228600" defTabSz="655638">
              <a:defRPr sz="3600">
                <a:solidFill>
                  <a:schemeClr val="tx1"/>
                </a:solidFill>
                <a:latin typeface="Arial" panose="020B0604020202020204" pitchFamily="34" charset="0"/>
                <a:ea typeface="MS PGothic" panose="020B0600070205080204" pitchFamily="34" charset="-128"/>
              </a:defRPr>
            </a:lvl3pPr>
            <a:lvl4pPr marL="1600200" indent="-228600" defTabSz="655638">
              <a:defRPr sz="3600">
                <a:solidFill>
                  <a:schemeClr val="tx1"/>
                </a:solidFill>
                <a:latin typeface="Arial" panose="020B0604020202020204" pitchFamily="34" charset="0"/>
                <a:ea typeface="MS PGothic" panose="020B0600070205080204" pitchFamily="34" charset="-128"/>
              </a:defRPr>
            </a:lvl4pPr>
            <a:lvl5pPr marL="2057400" indent="-228600" defTabSz="655638">
              <a:defRPr sz="3600">
                <a:solidFill>
                  <a:schemeClr val="tx1"/>
                </a:solidFill>
                <a:latin typeface="Arial" panose="020B0604020202020204" pitchFamily="34" charset="0"/>
                <a:ea typeface="MS PGothic" panose="020B0600070205080204" pitchFamily="34" charset="-128"/>
              </a:defRPr>
            </a:lvl5pPr>
            <a:lvl6pPr marL="25146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algn="ctr" defTabSz="140307" eaLnBrk="0" fontAlgn="base" hangingPunct="0">
              <a:spcBef>
                <a:spcPct val="0"/>
              </a:spcBef>
              <a:spcAft>
                <a:spcPct val="0"/>
              </a:spcAft>
            </a:pPr>
            <a:r>
              <a:rPr lang="en-GB" sz="599" dirty="0">
                <a:solidFill>
                  <a:srgbClr val="000000"/>
                </a:solidFill>
              </a:rPr>
              <a:t>Transforming Server Maintenance with AI and TensorFlow</a:t>
            </a:r>
          </a:p>
          <a:p>
            <a:pPr algn="ctr" defTabSz="140307" eaLnBrk="0" fontAlgn="base" hangingPunct="0">
              <a:spcBef>
                <a:spcPct val="0"/>
              </a:spcBef>
              <a:spcAft>
                <a:spcPct val="0"/>
              </a:spcAft>
            </a:pPr>
            <a:r>
              <a:rPr lang="en-GB" altLang="en-US" sz="770" dirty="0">
                <a:solidFill>
                  <a:srgbClr val="000000"/>
                </a:solidFill>
              </a:rPr>
              <a:t>O’Neil Stefan Smith</a:t>
            </a:r>
          </a:p>
          <a:p>
            <a:pPr algn="ctr" defTabSz="140307" eaLnBrk="0" fontAlgn="base" hangingPunct="0">
              <a:spcBef>
                <a:spcPct val="0"/>
              </a:spcBef>
              <a:spcAft>
                <a:spcPct val="0"/>
              </a:spcAft>
            </a:pPr>
            <a:endParaRPr lang="en-GB" altLang="en-US" sz="342" dirty="0">
              <a:solidFill>
                <a:srgbClr val="000000"/>
              </a:solidFill>
            </a:endParaRPr>
          </a:p>
          <a:p>
            <a:pPr algn="ctr" defTabSz="140307" eaLnBrk="0" fontAlgn="base" hangingPunct="0">
              <a:spcBef>
                <a:spcPct val="0"/>
              </a:spcBef>
              <a:spcAft>
                <a:spcPct val="0"/>
              </a:spcAft>
            </a:pPr>
            <a:r>
              <a:rPr lang="en-GB" altLang="en-US" sz="428" i="1" dirty="0">
                <a:solidFill>
                  <a:srgbClr val="000000"/>
                </a:solidFill>
              </a:rPr>
              <a:t>Contact e-mail: 21500835@uwl.ac.uk</a:t>
            </a:r>
            <a:endParaRPr lang="en-GB" altLang="en-US" sz="856" i="1" dirty="0">
              <a:solidFill>
                <a:srgbClr val="000000"/>
              </a:solidFill>
            </a:endParaRPr>
          </a:p>
        </p:txBody>
      </p:sp>
      <p:sp>
        <p:nvSpPr>
          <p:cNvPr id="15363" name="Text Box 23">
            <a:extLst>
              <a:ext uri="{FF2B5EF4-FFF2-40B4-BE49-F238E27FC236}">
                <a16:creationId xmlns:a16="http://schemas.microsoft.com/office/drawing/2014/main" id="{CDC338F1-7D6C-4B69-8106-5FDDE8266427}"/>
              </a:ext>
            </a:extLst>
          </p:cNvPr>
          <p:cNvSpPr txBox="1">
            <a:spLocks noChangeArrowheads="1"/>
          </p:cNvSpPr>
          <p:nvPr/>
        </p:nvSpPr>
        <p:spPr bwMode="auto">
          <a:xfrm>
            <a:off x="3980227" y="1233380"/>
            <a:ext cx="29560" cy="5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042" tIns="7021" rIns="14042" bIns="7021">
            <a:spAutoFit/>
          </a:bodyPr>
          <a:lstStyle>
            <a:lvl1pPr defTabSz="655638">
              <a:defRPr sz="3600">
                <a:solidFill>
                  <a:schemeClr val="tx1"/>
                </a:solidFill>
                <a:latin typeface="Arial" panose="020B0604020202020204" pitchFamily="34" charset="0"/>
                <a:ea typeface="MS PGothic" panose="020B0600070205080204" pitchFamily="34" charset="-128"/>
              </a:defRPr>
            </a:lvl1pPr>
            <a:lvl2pPr marL="742950" indent="-285750" defTabSz="655638">
              <a:defRPr sz="3600">
                <a:solidFill>
                  <a:schemeClr val="tx1"/>
                </a:solidFill>
                <a:latin typeface="Arial" panose="020B0604020202020204" pitchFamily="34" charset="0"/>
                <a:ea typeface="MS PGothic" panose="020B0600070205080204" pitchFamily="34" charset="-128"/>
              </a:defRPr>
            </a:lvl2pPr>
            <a:lvl3pPr marL="1143000" indent="-228600" defTabSz="655638">
              <a:defRPr sz="3600">
                <a:solidFill>
                  <a:schemeClr val="tx1"/>
                </a:solidFill>
                <a:latin typeface="Arial" panose="020B0604020202020204" pitchFamily="34" charset="0"/>
                <a:ea typeface="MS PGothic" panose="020B0600070205080204" pitchFamily="34" charset="-128"/>
              </a:defRPr>
            </a:lvl3pPr>
            <a:lvl4pPr marL="1600200" indent="-228600" defTabSz="655638">
              <a:defRPr sz="3600">
                <a:solidFill>
                  <a:schemeClr val="tx1"/>
                </a:solidFill>
                <a:latin typeface="Arial" panose="020B0604020202020204" pitchFamily="34" charset="0"/>
                <a:ea typeface="MS PGothic" panose="020B0600070205080204" pitchFamily="34" charset="-128"/>
              </a:defRPr>
            </a:lvl4pPr>
            <a:lvl5pPr marL="2057400" indent="-228600" defTabSz="655638">
              <a:defRPr sz="3600">
                <a:solidFill>
                  <a:schemeClr val="tx1"/>
                </a:solidFill>
                <a:latin typeface="Arial" panose="020B0604020202020204" pitchFamily="34" charset="0"/>
                <a:ea typeface="MS PGothic" panose="020B0600070205080204" pitchFamily="34" charset="-128"/>
              </a:defRPr>
            </a:lvl5pPr>
            <a:lvl6pPr marL="25146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40307" fontAlgn="base">
              <a:spcBef>
                <a:spcPct val="50000"/>
              </a:spcBef>
              <a:spcAft>
                <a:spcPct val="0"/>
              </a:spcAft>
            </a:pPr>
            <a:endParaRPr lang="en-GB" altLang="en-US" sz="278">
              <a:solidFill>
                <a:srgbClr val="000000"/>
              </a:solidFill>
            </a:endParaRPr>
          </a:p>
        </p:txBody>
      </p:sp>
      <p:sp>
        <p:nvSpPr>
          <p:cNvPr id="15364" name="Text Box 27">
            <a:extLst>
              <a:ext uri="{FF2B5EF4-FFF2-40B4-BE49-F238E27FC236}">
                <a16:creationId xmlns:a16="http://schemas.microsoft.com/office/drawing/2014/main" id="{33004FA7-A55E-4CD3-8E83-D8A6A842B69A}"/>
              </a:ext>
            </a:extLst>
          </p:cNvPr>
          <p:cNvSpPr txBox="1">
            <a:spLocks noChangeArrowheads="1"/>
          </p:cNvSpPr>
          <p:nvPr/>
        </p:nvSpPr>
        <p:spPr bwMode="auto">
          <a:xfrm>
            <a:off x="3674090" y="1637216"/>
            <a:ext cx="2191883" cy="10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042" tIns="7021" rIns="14042" bIns="7021" anchor="ctr" anchorCtr="1">
            <a:spAutoFit/>
          </a:bodyPr>
          <a:lstStyle>
            <a:lvl1pPr defTabSz="655638">
              <a:defRPr sz="3600">
                <a:solidFill>
                  <a:schemeClr val="tx1"/>
                </a:solidFill>
                <a:latin typeface="Arial" panose="020B0604020202020204" pitchFamily="34" charset="0"/>
                <a:ea typeface="MS PGothic" panose="020B0600070205080204" pitchFamily="34" charset="-128"/>
              </a:defRPr>
            </a:lvl1pPr>
            <a:lvl2pPr marL="742950" indent="-285750" defTabSz="655638">
              <a:defRPr sz="3600">
                <a:solidFill>
                  <a:schemeClr val="tx1"/>
                </a:solidFill>
                <a:latin typeface="Arial" panose="020B0604020202020204" pitchFamily="34" charset="0"/>
                <a:ea typeface="MS PGothic" panose="020B0600070205080204" pitchFamily="34" charset="-128"/>
              </a:defRPr>
            </a:lvl2pPr>
            <a:lvl3pPr marL="1143000" indent="-228600" defTabSz="655638">
              <a:defRPr sz="3600">
                <a:solidFill>
                  <a:schemeClr val="tx1"/>
                </a:solidFill>
                <a:latin typeface="Arial" panose="020B0604020202020204" pitchFamily="34" charset="0"/>
                <a:ea typeface="MS PGothic" panose="020B0600070205080204" pitchFamily="34" charset="-128"/>
              </a:defRPr>
            </a:lvl3pPr>
            <a:lvl4pPr marL="1600200" indent="-228600" defTabSz="655638">
              <a:defRPr sz="3600">
                <a:solidFill>
                  <a:schemeClr val="tx1"/>
                </a:solidFill>
                <a:latin typeface="Arial" panose="020B0604020202020204" pitchFamily="34" charset="0"/>
                <a:ea typeface="MS PGothic" panose="020B0600070205080204" pitchFamily="34" charset="-128"/>
              </a:defRPr>
            </a:lvl4pPr>
            <a:lvl5pPr marL="2057400" indent="-228600" defTabSz="655638">
              <a:defRPr sz="3600">
                <a:solidFill>
                  <a:schemeClr val="tx1"/>
                </a:solidFill>
                <a:latin typeface="Arial" panose="020B0604020202020204" pitchFamily="34" charset="0"/>
                <a:ea typeface="MS PGothic" panose="020B0600070205080204" pitchFamily="34" charset="-128"/>
              </a:defRPr>
            </a:lvl5pPr>
            <a:lvl6pPr marL="25146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40307" fontAlgn="base">
              <a:spcBef>
                <a:spcPct val="0"/>
              </a:spcBef>
              <a:spcAft>
                <a:spcPct val="0"/>
              </a:spcAft>
            </a:pPr>
            <a:r>
              <a:rPr lang="en-GB" altLang="en-US" sz="621">
                <a:solidFill>
                  <a:srgbClr val="000000"/>
                </a:solidFill>
                <a:sym typeface="Symbol" panose="05050102010706020507" pitchFamily="18" charset="2"/>
              </a:rPr>
              <a:t>	</a:t>
            </a:r>
            <a:endParaRPr lang="en-GB" altLang="en-US" sz="556">
              <a:solidFill>
                <a:srgbClr val="000000"/>
              </a:solidFill>
            </a:endParaRPr>
          </a:p>
        </p:txBody>
      </p:sp>
      <p:sp>
        <p:nvSpPr>
          <p:cNvPr id="15365" name="Rectangle 390">
            <a:extLst>
              <a:ext uri="{FF2B5EF4-FFF2-40B4-BE49-F238E27FC236}">
                <a16:creationId xmlns:a16="http://schemas.microsoft.com/office/drawing/2014/main" id="{6227BF95-400B-429E-9208-BE93EDE68300}"/>
              </a:ext>
            </a:extLst>
          </p:cNvPr>
          <p:cNvSpPr>
            <a:spLocks noChangeArrowheads="1"/>
          </p:cNvSpPr>
          <p:nvPr/>
        </p:nvSpPr>
        <p:spPr bwMode="auto">
          <a:xfrm>
            <a:off x="5556439" y="3336582"/>
            <a:ext cx="4843819"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95682" fontAlgn="base">
              <a:spcBef>
                <a:spcPct val="0"/>
              </a:spcBef>
              <a:spcAft>
                <a:spcPct val="0"/>
              </a:spcAft>
            </a:pPr>
            <a:endParaRPr lang="en-GB" altLang="en-US" sz="770">
              <a:solidFill>
                <a:srgbClr val="000000"/>
              </a:solidFill>
            </a:endParaRPr>
          </a:p>
        </p:txBody>
      </p:sp>
      <p:sp>
        <p:nvSpPr>
          <p:cNvPr id="15366" name="Rectangle 392">
            <a:extLst>
              <a:ext uri="{FF2B5EF4-FFF2-40B4-BE49-F238E27FC236}">
                <a16:creationId xmlns:a16="http://schemas.microsoft.com/office/drawing/2014/main" id="{B5182239-BF51-45F4-B727-4783C9B97286}"/>
              </a:ext>
            </a:extLst>
          </p:cNvPr>
          <p:cNvSpPr>
            <a:spLocks noChangeArrowheads="1"/>
          </p:cNvSpPr>
          <p:nvPr/>
        </p:nvSpPr>
        <p:spPr bwMode="auto">
          <a:xfrm>
            <a:off x="5664487" y="3167035"/>
            <a:ext cx="4843819"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95682" fontAlgn="base">
              <a:spcBef>
                <a:spcPct val="0"/>
              </a:spcBef>
              <a:spcAft>
                <a:spcPct val="0"/>
              </a:spcAft>
            </a:pPr>
            <a:endParaRPr lang="en-GB" altLang="en-US" sz="770">
              <a:solidFill>
                <a:srgbClr val="000000"/>
              </a:solidFill>
            </a:endParaRPr>
          </a:p>
        </p:txBody>
      </p:sp>
      <p:sp>
        <p:nvSpPr>
          <p:cNvPr id="15367" name="Text Box 3086">
            <a:extLst>
              <a:ext uri="{FF2B5EF4-FFF2-40B4-BE49-F238E27FC236}">
                <a16:creationId xmlns:a16="http://schemas.microsoft.com/office/drawing/2014/main" id="{8EDC8B87-B69B-47CC-A7B9-433B107E2C3B}"/>
              </a:ext>
            </a:extLst>
          </p:cNvPr>
          <p:cNvSpPr txBox="1">
            <a:spLocks noChangeArrowheads="1"/>
          </p:cNvSpPr>
          <p:nvPr/>
        </p:nvSpPr>
        <p:spPr bwMode="auto">
          <a:xfrm>
            <a:off x="7098673" y="1353660"/>
            <a:ext cx="69654" cy="5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042" tIns="7021" rIns="14042" bIns="7021">
            <a:spAutoFit/>
          </a:bodyPr>
          <a:lstStyle>
            <a:lvl1pPr defTabSz="655638">
              <a:defRPr sz="3600">
                <a:solidFill>
                  <a:schemeClr val="tx1"/>
                </a:solidFill>
                <a:latin typeface="Arial" panose="020B0604020202020204" pitchFamily="34" charset="0"/>
                <a:ea typeface="MS PGothic" panose="020B0600070205080204" pitchFamily="34" charset="-128"/>
              </a:defRPr>
            </a:lvl1pPr>
            <a:lvl2pPr marL="742950" indent="-285750" defTabSz="655638">
              <a:defRPr sz="3600">
                <a:solidFill>
                  <a:schemeClr val="tx1"/>
                </a:solidFill>
                <a:latin typeface="Arial" panose="020B0604020202020204" pitchFamily="34" charset="0"/>
                <a:ea typeface="MS PGothic" panose="020B0600070205080204" pitchFamily="34" charset="-128"/>
              </a:defRPr>
            </a:lvl2pPr>
            <a:lvl3pPr marL="1143000" indent="-228600" defTabSz="655638">
              <a:defRPr sz="3600">
                <a:solidFill>
                  <a:schemeClr val="tx1"/>
                </a:solidFill>
                <a:latin typeface="Arial" panose="020B0604020202020204" pitchFamily="34" charset="0"/>
                <a:ea typeface="MS PGothic" panose="020B0600070205080204" pitchFamily="34" charset="-128"/>
              </a:defRPr>
            </a:lvl3pPr>
            <a:lvl4pPr marL="1600200" indent="-228600" defTabSz="655638">
              <a:defRPr sz="3600">
                <a:solidFill>
                  <a:schemeClr val="tx1"/>
                </a:solidFill>
                <a:latin typeface="Arial" panose="020B0604020202020204" pitchFamily="34" charset="0"/>
                <a:ea typeface="MS PGothic" panose="020B0600070205080204" pitchFamily="34" charset="-128"/>
              </a:defRPr>
            </a:lvl4pPr>
            <a:lvl5pPr marL="2057400" indent="-228600" defTabSz="655638">
              <a:defRPr sz="3600">
                <a:solidFill>
                  <a:schemeClr val="tx1"/>
                </a:solidFill>
                <a:latin typeface="Arial" panose="020B0604020202020204" pitchFamily="34" charset="0"/>
                <a:ea typeface="MS PGothic" panose="020B0600070205080204" pitchFamily="34" charset="-128"/>
              </a:defRPr>
            </a:lvl5pPr>
            <a:lvl6pPr marL="25146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40307" fontAlgn="base">
              <a:spcBef>
                <a:spcPct val="0"/>
              </a:spcBef>
              <a:spcAft>
                <a:spcPct val="0"/>
              </a:spcAft>
            </a:pPr>
            <a:endParaRPr lang="en-GB" altLang="en-US" sz="278">
              <a:solidFill>
                <a:srgbClr val="000000"/>
              </a:solidFill>
            </a:endParaRPr>
          </a:p>
        </p:txBody>
      </p:sp>
      <p:sp>
        <p:nvSpPr>
          <p:cNvPr id="15368" name="Text Box 3091">
            <a:extLst>
              <a:ext uri="{FF2B5EF4-FFF2-40B4-BE49-F238E27FC236}">
                <a16:creationId xmlns:a16="http://schemas.microsoft.com/office/drawing/2014/main" id="{CF2F3B6B-3680-4476-A119-EFC8291EB687}"/>
              </a:ext>
            </a:extLst>
          </p:cNvPr>
          <p:cNvSpPr txBox="1">
            <a:spLocks noChangeArrowheads="1"/>
          </p:cNvSpPr>
          <p:nvPr/>
        </p:nvSpPr>
        <p:spPr bwMode="auto">
          <a:xfrm>
            <a:off x="7146922" y="1456951"/>
            <a:ext cx="28423" cy="5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042" tIns="7021" rIns="14042" bIns="7021">
            <a:spAutoFit/>
          </a:bodyPr>
          <a:lstStyle>
            <a:lvl1pPr defTabSz="655638">
              <a:defRPr sz="3600">
                <a:solidFill>
                  <a:schemeClr val="tx1"/>
                </a:solidFill>
                <a:latin typeface="Arial" panose="020B0604020202020204" pitchFamily="34" charset="0"/>
                <a:ea typeface="MS PGothic" panose="020B0600070205080204" pitchFamily="34" charset="-128"/>
              </a:defRPr>
            </a:lvl1pPr>
            <a:lvl2pPr marL="742950" indent="-285750" defTabSz="655638">
              <a:defRPr sz="3600">
                <a:solidFill>
                  <a:schemeClr val="tx1"/>
                </a:solidFill>
                <a:latin typeface="Arial" panose="020B0604020202020204" pitchFamily="34" charset="0"/>
                <a:ea typeface="MS PGothic" panose="020B0600070205080204" pitchFamily="34" charset="-128"/>
              </a:defRPr>
            </a:lvl2pPr>
            <a:lvl3pPr marL="1143000" indent="-228600" defTabSz="655638">
              <a:defRPr sz="3600">
                <a:solidFill>
                  <a:schemeClr val="tx1"/>
                </a:solidFill>
                <a:latin typeface="Arial" panose="020B0604020202020204" pitchFamily="34" charset="0"/>
                <a:ea typeface="MS PGothic" panose="020B0600070205080204" pitchFamily="34" charset="-128"/>
              </a:defRPr>
            </a:lvl3pPr>
            <a:lvl4pPr marL="1600200" indent="-228600" defTabSz="655638">
              <a:defRPr sz="3600">
                <a:solidFill>
                  <a:schemeClr val="tx1"/>
                </a:solidFill>
                <a:latin typeface="Arial" panose="020B0604020202020204" pitchFamily="34" charset="0"/>
                <a:ea typeface="MS PGothic" panose="020B0600070205080204" pitchFamily="34" charset="-128"/>
              </a:defRPr>
            </a:lvl4pPr>
            <a:lvl5pPr marL="2057400" indent="-228600" defTabSz="655638">
              <a:defRPr sz="3600">
                <a:solidFill>
                  <a:schemeClr val="tx1"/>
                </a:solidFill>
                <a:latin typeface="Arial" panose="020B0604020202020204" pitchFamily="34" charset="0"/>
                <a:ea typeface="MS PGothic" panose="020B0600070205080204" pitchFamily="34" charset="-128"/>
              </a:defRPr>
            </a:lvl5pPr>
            <a:lvl6pPr marL="25146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40307" fontAlgn="base">
              <a:spcBef>
                <a:spcPct val="0"/>
              </a:spcBef>
              <a:spcAft>
                <a:spcPct val="0"/>
              </a:spcAft>
            </a:pPr>
            <a:endParaRPr lang="en-GB" altLang="en-US" sz="278">
              <a:solidFill>
                <a:srgbClr val="000000"/>
              </a:solidFill>
            </a:endParaRPr>
          </a:p>
        </p:txBody>
      </p:sp>
      <p:sp>
        <p:nvSpPr>
          <p:cNvPr id="15369" name="Text Box 3108">
            <a:extLst>
              <a:ext uri="{FF2B5EF4-FFF2-40B4-BE49-F238E27FC236}">
                <a16:creationId xmlns:a16="http://schemas.microsoft.com/office/drawing/2014/main" id="{F0C5768E-310E-4450-85AA-28C96E83751D}"/>
              </a:ext>
            </a:extLst>
          </p:cNvPr>
          <p:cNvSpPr txBox="1">
            <a:spLocks noChangeArrowheads="1"/>
          </p:cNvSpPr>
          <p:nvPr/>
        </p:nvSpPr>
        <p:spPr bwMode="auto">
          <a:xfrm>
            <a:off x="3677488" y="4154418"/>
            <a:ext cx="28423" cy="5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042" tIns="7021" rIns="14042" bIns="7021">
            <a:spAutoFit/>
          </a:bodyPr>
          <a:lstStyle>
            <a:lvl1pPr defTabSz="655638">
              <a:defRPr sz="3600">
                <a:solidFill>
                  <a:schemeClr val="tx1"/>
                </a:solidFill>
                <a:latin typeface="Arial" panose="020B0604020202020204" pitchFamily="34" charset="0"/>
                <a:ea typeface="MS PGothic" panose="020B0600070205080204" pitchFamily="34" charset="-128"/>
              </a:defRPr>
            </a:lvl1pPr>
            <a:lvl2pPr marL="742950" indent="-285750" defTabSz="655638">
              <a:defRPr sz="3600">
                <a:solidFill>
                  <a:schemeClr val="tx1"/>
                </a:solidFill>
                <a:latin typeface="Arial" panose="020B0604020202020204" pitchFamily="34" charset="0"/>
                <a:ea typeface="MS PGothic" panose="020B0600070205080204" pitchFamily="34" charset="-128"/>
              </a:defRPr>
            </a:lvl2pPr>
            <a:lvl3pPr marL="1143000" indent="-228600" defTabSz="655638">
              <a:defRPr sz="3600">
                <a:solidFill>
                  <a:schemeClr val="tx1"/>
                </a:solidFill>
                <a:latin typeface="Arial" panose="020B0604020202020204" pitchFamily="34" charset="0"/>
                <a:ea typeface="MS PGothic" panose="020B0600070205080204" pitchFamily="34" charset="-128"/>
              </a:defRPr>
            </a:lvl3pPr>
            <a:lvl4pPr marL="1600200" indent="-228600" defTabSz="655638">
              <a:defRPr sz="3600">
                <a:solidFill>
                  <a:schemeClr val="tx1"/>
                </a:solidFill>
                <a:latin typeface="Arial" panose="020B0604020202020204" pitchFamily="34" charset="0"/>
                <a:ea typeface="MS PGothic" panose="020B0600070205080204" pitchFamily="34" charset="-128"/>
              </a:defRPr>
            </a:lvl4pPr>
            <a:lvl5pPr marL="2057400" indent="-228600" defTabSz="655638">
              <a:defRPr sz="3600">
                <a:solidFill>
                  <a:schemeClr val="tx1"/>
                </a:solidFill>
                <a:latin typeface="Arial" panose="020B0604020202020204" pitchFamily="34" charset="0"/>
                <a:ea typeface="MS PGothic" panose="020B0600070205080204" pitchFamily="34" charset="-128"/>
              </a:defRPr>
            </a:lvl5pPr>
            <a:lvl6pPr marL="25146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40307" fontAlgn="base">
              <a:spcBef>
                <a:spcPct val="0"/>
              </a:spcBef>
              <a:spcAft>
                <a:spcPct val="0"/>
              </a:spcAft>
            </a:pPr>
            <a:endParaRPr lang="en-GB" altLang="en-US" sz="278">
              <a:solidFill>
                <a:srgbClr val="000000"/>
              </a:solidFill>
            </a:endParaRPr>
          </a:p>
        </p:txBody>
      </p:sp>
      <p:sp>
        <p:nvSpPr>
          <p:cNvPr id="15370" name="Text Box 3111">
            <a:extLst>
              <a:ext uri="{FF2B5EF4-FFF2-40B4-BE49-F238E27FC236}">
                <a16:creationId xmlns:a16="http://schemas.microsoft.com/office/drawing/2014/main" id="{4E9B0911-85D7-4E87-AFAA-0B4B41EEF6F5}"/>
              </a:ext>
            </a:extLst>
          </p:cNvPr>
          <p:cNvSpPr txBox="1">
            <a:spLocks noChangeArrowheads="1"/>
          </p:cNvSpPr>
          <p:nvPr/>
        </p:nvSpPr>
        <p:spPr bwMode="auto">
          <a:xfrm>
            <a:off x="3816796" y="4067096"/>
            <a:ext cx="28423" cy="9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042" tIns="7021" rIns="14042" bIns="7021">
            <a:spAutoFit/>
          </a:bodyPr>
          <a:lstStyle>
            <a:lvl1pPr defTabSz="655638">
              <a:defRPr sz="3600">
                <a:solidFill>
                  <a:schemeClr val="tx1"/>
                </a:solidFill>
                <a:latin typeface="Arial" panose="020B0604020202020204" pitchFamily="34" charset="0"/>
                <a:ea typeface="MS PGothic" panose="020B0600070205080204" pitchFamily="34" charset="-128"/>
              </a:defRPr>
            </a:lvl1pPr>
            <a:lvl2pPr marL="742950" indent="-285750" defTabSz="655638">
              <a:defRPr sz="3600">
                <a:solidFill>
                  <a:schemeClr val="tx1"/>
                </a:solidFill>
                <a:latin typeface="Arial" panose="020B0604020202020204" pitchFamily="34" charset="0"/>
                <a:ea typeface="MS PGothic" panose="020B0600070205080204" pitchFamily="34" charset="-128"/>
              </a:defRPr>
            </a:lvl2pPr>
            <a:lvl3pPr marL="1143000" indent="-228600" defTabSz="655638">
              <a:defRPr sz="3600">
                <a:solidFill>
                  <a:schemeClr val="tx1"/>
                </a:solidFill>
                <a:latin typeface="Arial" panose="020B0604020202020204" pitchFamily="34" charset="0"/>
                <a:ea typeface="MS PGothic" panose="020B0600070205080204" pitchFamily="34" charset="-128"/>
              </a:defRPr>
            </a:lvl3pPr>
            <a:lvl4pPr marL="1600200" indent="-228600" defTabSz="655638">
              <a:defRPr sz="3600">
                <a:solidFill>
                  <a:schemeClr val="tx1"/>
                </a:solidFill>
                <a:latin typeface="Arial" panose="020B0604020202020204" pitchFamily="34" charset="0"/>
                <a:ea typeface="MS PGothic" panose="020B0600070205080204" pitchFamily="34" charset="-128"/>
              </a:defRPr>
            </a:lvl4pPr>
            <a:lvl5pPr marL="2057400" indent="-228600" defTabSz="655638">
              <a:defRPr sz="3600">
                <a:solidFill>
                  <a:schemeClr val="tx1"/>
                </a:solidFill>
                <a:latin typeface="Arial" panose="020B0604020202020204" pitchFamily="34" charset="0"/>
                <a:ea typeface="MS PGothic" panose="020B0600070205080204" pitchFamily="34" charset="-128"/>
              </a:defRPr>
            </a:lvl5pPr>
            <a:lvl6pPr marL="25146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40307" fontAlgn="base">
              <a:spcBef>
                <a:spcPct val="0"/>
              </a:spcBef>
              <a:spcAft>
                <a:spcPct val="0"/>
              </a:spcAft>
            </a:pPr>
            <a:endParaRPr lang="en-GB" altLang="en-US" sz="556">
              <a:solidFill>
                <a:srgbClr val="000000"/>
              </a:solidFill>
            </a:endParaRPr>
          </a:p>
        </p:txBody>
      </p:sp>
      <p:sp>
        <p:nvSpPr>
          <p:cNvPr id="15371" name="Text Box 3117">
            <a:extLst>
              <a:ext uri="{FF2B5EF4-FFF2-40B4-BE49-F238E27FC236}">
                <a16:creationId xmlns:a16="http://schemas.microsoft.com/office/drawing/2014/main" id="{18079168-68C2-4BC0-8C7F-A6E14CC14DC2}"/>
              </a:ext>
            </a:extLst>
          </p:cNvPr>
          <p:cNvSpPr txBox="1">
            <a:spLocks noChangeArrowheads="1"/>
          </p:cNvSpPr>
          <p:nvPr/>
        </p:nvSpPr>
        <p:spPr bwMode="auto">
          <a:xfrm>
            <a:off x="6201330" y="2304008"/>
            <a:ext cx="340794" cy="70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042" tIns="7021" rIns="14042" bIns="7021">
            <a:spAutoFit/>
          </a:bodyPr>
          <a:lstStyle>
            <a:lvl1pPr defTabSz="655638">
              <a:defRPr sz="3600">
                <a:solidFill>
                  <a:schemeClr val="tx1"/>
                </a:solidFill>
                <a:latin typeface="Arial" panose="020B0604020202020204" pitchFamily="34" charset="0"/>
                <a:ea typeface="MS PGothic" panose="020B0600070205080204" pitchFamily="34" charset="-128"/>
              </a:defRPr>
            </a:lvl1pPr>
            <a:lvl2pPr marL="742950" indent="-285750" defTabSz="655638">
              <a:defRPr sz="3600">
                <a:solidFill>
                  <a:schemeClr val="tx1"/>
                </a:solidFill>
                <a:latin typeface="Arial" panose="020B0604020202020204" pitchFamily="34" charset="0"/>
                <a:ea typeface="MS PGothic" panose="020B0600070205080204" pitchFamily="34" charset="-128"/>
              </a:defRPr>
            </a:lvl2pPr>
            <a:lvl3pPr marL="1143000" indent="-228600" defTabSz="655638">
              <a:defRPr sz="3600">
                <a:solidFill>
                  <a:schemeClr val="tx1"/>
                </a:solidFill>
                <a:latin typeface="Arial" panose="020B0604020202020204" pitchFamily="34" charset="0"/>
                <a:ea typeface="MS PGothic" panose="020B0600070205080204" pitchFamily="34" charset="-128"/>
              </a:defRPr>
            </a:lvl3pPr>
            <a:lvl4pPr marL="1600200" indent="-228600" defTabSz="655638">
              <a:defRPr sz="3600">
                <a:solidFill>
                  <a:schemeClr val="tx1"/>
                </a:solidFill>
                <a:latin typeface="Arial" panose="020B0604020202020204" pitchFamily="34" charset="0"/>
                <a:ea typeface="MS PGothic" panose="020B0600070205080204" pitchFamily="34" charset="-128"/>
              </a:defRPr>
            </a:lvl4pPr>
            <a:lvl5pPr marL="2057400" indent="-228600" defTabSz="655638">
              <a:defRPr sz="3600">
                <a:solidFill>
                  <a:schemeClr val="tx1"/>
                </a:solidFill>
                <a:latin typeface="Arial" panose="020B0604020202020204" pitchFamily="34" charset="0"/>
                <a:ea typeface="MS PGothic" panose="020B0600070205080204" pitchFamily="34" charset="-128"/>
              </a:defRPr>
            </a:lvl5pPr>
            <a:lvl6pPr marL="25146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40307" fontAlgn="base">
              <a:spcBef>
                <a:spcPct val="50000"/>
              </a:spcBef>
              <a:spcAft>
                <a:spcPct val="0"/>
              </a:spcAft>
            </a:pPr>
            <a:endParaRPr lang="en-GB" altLang="en-US" sz="364">
              <a:solidFill>
                <a:srgbClr val="000000"/>
              </a:solidFill>
            </a:endParaRPr>
          </a:p>
        </p:txBody>
      </p:sp>
      <p:sp>
        <p:nvSpPr>
          <p:cNvPr id="15372" name="Rectangle 3125">
            <a:extLst>
              <a:ext uri="{FF2B5EF4-FFF2-40B4-BE49-F238E27FC236}">
                <a16:creationId xmlns:a16="http://schemas.microsoft.com/office/drawing/2014/main" id="{DAD97CD8-8FE9-4FFA-A04B-11682E2D9D76}"/>
              </a:ext>
            </a:extLst>
          </p:cNvPr>
          <p:cNvSpPr>
            <a:spLocks noChangeArrowheads="1"/>
          </p:cNvSpPr>
          <p:nvPr/>
        </p:nvSpPr>
        <p:spPr bwMode="auto">
          <a:xfrm>
            <a:off x="3674091" y="3570263"/>
            <a:ext cx="184731" cy="21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95682" fontAlgn="base">
              <a:spcBef>
                <a:spcPct val="0"/>
              </a:spcBef>
              <a:spcAft>
                <a:spcPct val="0"/>
              </a:spcAft>
            </a:pPr>
            <a:endParaRPr lang="en-GB" altLang="en-US" sz="770">
              <a:solidFill>
                <a:srgbClr val="000000"/>
              </a:solidFill>
            </a:endParaRPr>
          </a:p>
        </p:txBody>
      </p:sp>
      <p:sp>
        <p:nvSpPr>
          <p:cNvPr id="15373" name="Text Box 3126">
            <a:extLst>
              <a:ext uri="{FF2B5EF4-FFF2-40B4-BE49-F238E27FC236}">
                <a16:creationId xmlns:a16="http://schemas.microsoft.com/office/drawing/2014/main" id="{18A183E4-7855-4D84-BFC5-D66E0A5E07C4}"/>
              </a:ext>
            </a:extLst>
          </p:cNvPr>
          <p:cNvSpPr txBox="1">
            <a:spLocks noChangeArrowheads="1"/>
          </p:cNvSpPr>
          <p:nvPr/>
        </p:nvSpPr>
        <p:spPr bwMode="auto">
          <a:xfrm>
            <a:off x="6144248" y="3698441"/>
            <a:ext cx="29221" cy="6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042" tIns="7021" rIns="14042" bIns="7021">
            <a:spAutoFit/>
          </a:bodyPr>
          <a:lstStyle>
            <a:lvl1pPr defTabSz="655638">
              <a:defRPr sz="3600">
                <a:solidFill>
                  <a:schemeClr val="tx1"/>
                </a:solidFill>
                <a:latin typeface="Arial" panose="020B0604020202020204" pitchFamily="34" charset="0"/>
                <a:ea typeface="MS PGothic" panose="020B0600070205080204" pitchFamily="34" charset="-128"/>
              </a:defRPr>
            </a:lvl1pPr>
            <a:lvl2pPr marL="742950" indent="-285750" defTabSz="655638">
              <a:defRPr sz="3600">
                <a:solidFill>
                  <a:schemeClr val="tx1"/>
                </a:solidFill>
                <a:latin typeface="Arial" panose="020B0604020202020204" pitchFamily="34" charset="0"/>
                <a:ea typeface="MS PGothic" panose="020B0600070205080204" pitchFamily="34" charset="-128"/>
              </a:defRPr>
            </a:lvl2pPr>
            <a:lvl3pPr marL="1143000" indent="-228600" defTabSz="655638">
              <a:defRPr sz="3600">
                <a:solidFill>
                  <a:schemeClr val="tx1"/>
                </a:solidFill>
                <a:latin typeface="Arial" panose="020B0604020202020204" pitchFamily="34" charset="0"/>
                <a:ea typeface="MS PGothic" panose="020B0600070205080204" pitchFamily="34" charset="-128"/>
              </a:defRPr>
            </a:lvl3pPr>
            <a:lvl4pPr marL="1600200" indent="-228600" defTabSz="655638">
              <a:defRPr sz="3600">
                <a:solidFill>
                  <a:schemeClr val="tx1"/>
                </a:solidFill>
                <a:latin typeface="Arial" panose="020B0604020202020204" pitchFamily="34" charset="0"/>
                <a:ea typeface="MS PGothic" panose="020B0600070205080204" pitchFamily="34" charset="-128"/>
              </a:defRPr>
            </a:lvl4pPr>
            <a:lvl5pPr marL="2057400" indent="-228600" defTabSz="655638">
              <a:defRPr sz="3600">
                <a:solidFill>
                  <a:schemeClr val="tx1"/>
                </a:solidFill>
                <a:latin typeface="Arial" panose="020B0604020202020204" pitchFamily="34" charset="0"/>
                <a:ea typeface="MS PGothic" panose="020B0600070205080204" pitchFamily="34" charset="-128"/>
              </a:defRPr>
            </a:lvl5pPr>
            <a:lvl6pPr marL="25146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40307" fontAlgn="base">
              <a:spcBef>
                <a:spcPct val="50000"/>
              </a:spcBef>
              <a:spcAft>
                <a:spcPct val="0"/>
              </a:spcAft>
            </a:pPr>
            <a:endParaRPr lang="en-GB" altLang="en-US" sz="300">
              <a:solidFill>
                <a:srgbClr val="000000"/>
              </a:solidFill>
            </a:endParaRPr>
          </a:p>
        </p:txBody>
      </p:sp>
      <p:sp>
        <p:nvSpPr>
          <p:cNvPr id="15374" name="Text Box 3127">
            <a:extLst>
              <a:ext uri="{FF2B5EF4-FFF2-40B4-BE49-F238E27FC236}">
                <a16:creationId xmlns:a16="http://schemas.microsoft.com/office/drawing/2014/main" id="{D1D48205-6D41-4BF9-94C8-066577541153}"/>
              </a:ext>
            </a:extLst>
          </p:cNvPr>
          <p:cNvSpPr txBox="1">
            <a:spLocks noChangeArrowheads="1"/>
          </p:cNvSpPr>
          <p:nvPr/>
        </p:nvSpPr>
        <p:spPr bwMode="auto">
          <a:xfrm>
            <a:off x="6080711" y="3598548"/>
            <a:ext cx="39580" cy="6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042" tIns="7021" rIns="14042" bIns="7021">
            <a:spAutoFit/>
          </a:bodyPr>
          <a:lstStyle>
            <a:lvl1pPr defTabSz="655638">
              <a:defRPr sz="3600">
                <a:solidFill>
                  <a:schemeClr val="tx1"/>
                </a:solidFill>
                <a:latin typeface="Arial" panose="020B0604020202020204" pitchFamily="34" charset="0"/>
                <a:ea typeface="MS PGothic" panose="020B0600070205080204" pitchFamily="34" charset="-128"/>
              </a:defRPr>
            </a:lvl1pPr>
            <a:lvl2pPr marL="742950" indent="-285750" defTabSz="655638">
              <a:defRPr sz="3600">
                <a:solidFill>
                  <a:schemeClr val="tx1"/>
                </a:solidFill>
                <a:latin typeface="Arial" panose="020B0604020202020204" pitchFamily="34" charset="0"/>
                <a:ea typeface="MS PGothic" panose="020B0600070205080204" pitchFamily="34" charset="-128"/>
              </a:defRPr>
            </a:lvl2pPr>
            <a:lvl3pPr marL="1143000" indent="-228600" defTabSz="655638">
              <a:defRPr sz="3600">
                <a:solidFill>
                  <a:schemeClr val="tx1"/>
                </a:solidFill>
                <a:latin typeface="Arial" panose="020B0604020202020204" pitchFamily="34" charset="0"/>
                <a:ea typeface="MS PGothic" panose="020B0600070205080204" pitchFamily="34" charset="-128"/>
              </a:defRPr>
            </a:lvl3pPr>
            <a:lvl4pPr marL="1600200" indent="-228600" defTabSz="655638">
              <a:defRPr sz="3600">
                <a:solidFill>
                  <a:schemeClr val="tx1"/>
                </a:solidFill>
                <a:latin typeface="Arial" panose="020B0604020202020204" pitchFamily="34" charset="0"/>
                <a:ea typeface="MS PGothic" panose="020B0600070205080204" pitchFamily="34" charset="-128"/>
              </a:defRPr>
            </a:lvl4pPr>
            <a:lvl5pPr marL="2057400" indent="-228600" defTabSz="655638">
              <a:defRPr sz="3600">
                <a:solidFill>
                  <a:schemeClr val="tx1"/>
                </a:solidFill>
                <a:latin typeface="Arial" panose="020B0604020202020204" pitchFamily="34" charset="0"/>
                <a:ea typeface="MS PGothic" panose="020B0600070205080204" pitchFamily="34" charset="-128"/>
              </a:defRPr>
            </a:lvl5pPr>
            <a:lvl6pPr marL="25146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defTabSz="655638"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40307" fontAlgn="base">
              <a:spcBef>
                <a:spcPct val="0"/>
              </a:spcBef>
              <a:spcAft>
                <a:spcPct val="0"/>
              </a:spcAft>
            </a:pPr>
            <a:r>
              <a:rPr lang="en-GB" altLang="en-US" sz="300">
                <a:solidFill>
                  <a:srgbClr val="000000"/>
                </a:solidFill>
              </a:rPr>
              <a:t>.</a:t>
            </a:r>
          </a:p>
        </p:txBody>
      </p:sp>
      <p:sp>
        <p:nvSpPr>
          <p:cNvPr id="15375" name="Text Box 3378">
            <a:extLst>
              <a:ext uri="{FF2B5EF4-FFF2-40B4-BE49-F238E27FC236}">
                <a16:creationId xmlns:a16="http://schemas.microsoft.com/office/drawing/2014/main" id="{7974CAF3-6693-4895-A4A9-82D21356D08C}"/>
              </a:ext>
            </a:extLst>
          </p:cNvPr>
          <p:cNvSpPr txBox="1">
            <a:spLocks noChangeArrowheads="1"/>
          </p:cNvSpPr>
          <p:nvPr/>
        </p:nvSpPr>
        <p:spPr bwMode="auto">
          <a:xfrm>
            <a:off x="8140761" y="2799399"/>
            <a:ext cx="184731" cy="14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95682" fontAlgn="base">
              <a:spcBef>
                <a:spcPct val="0"/>
              </a:spcBef>
              <a:spcAft>
                <a:spcPct val="0"/>
              </a:spcAft>
            </a:pPr>
            <a:endParaRPr lang="en-GB" altLang="en-US" sz="342">
              <a:solidFill>
                <a:srgbClr val="000000"/>
              </a:solidFill>
            </a:endParaRPr>
          </a:p>
        </p:txBody>
      </p:sp>
      <p:sp>
        <p:nvSpPr>
          <p:cNvPr id="15376" name="Text Box 3390">
            <a:extLst>
              <a:ext uri="{FF2B5EF4-FFF2-40B4-BE49-F238E27FC236}">
                <a16:creationId xmlns:a16="http://schemas.microsoft.com/office/drawing/2014/main" id="{F6E3E850-F69B-4D4B-AAE8-DB12A942B9FF}"/>
              </a:ext>
            </a:extLst>
          </p:cNvPr>
          <p:cNvSpPr txBox="1">
            <a:spLocks noChangeArrowheads="1"/>
          </p:cNvSpPr>
          <p:nvPr/>
        </p:nvSpPr>
        <p:spPr bwMode="auto">
          <a:xfrm>
            <a:off x="7278414" y="6054774"/>
            <a:ext cx="197490" cy="14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95682" fontAlgn="base">
              <a:spcBef>
                <a:spcPct val="0"/>
              </a:spcBef>
              <a:spcAft>
                <a:spcPct val="0"/>
              </a:spcAft>
            </a:pPr>
            <a:r>
              <a:rPr lang="en-GB" altLang="en-US" sz="342">
                <a:solidFill>
                  <a:srgbClr val="000000"/>
                </a:solidFill>
              </a:rPr>
              <a:t> </a:t>
            </a:r>
          </a:p>
        </p:txBody>
      </p:sp>
      <p:sp>
        <p:nvSpPr>
          <p:cNvPr id="15377" name="Text Box 3393">
            <a:extLst>
              <a:ext uri="{FF2B5EF4-FFF2-40B4-BE49-F238E27FC236}">
                <a16:creationId xmlns:a16="http://schemas.microsoft.com/office/drawing/2014/main" id="{50B9668A-ED2B-4D8B-8EF9-754CD3B4E5FB}"/>
              </a:ext>
            </a:extLst>
          </p:cNvPr>
          <p:cNvSpPr txBox="1">
            <a:spLocks noChangeArrowheads="1"/>
          </p:cNvSpPr>
          <p:nvPr/>
        </p:nvSpPr>
        <p:spPr bwMode="auto">
          <a:xfrm>
            <a:off x="6286614" y="3708294"/>
            <a:ext cx="199093" cy="15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Arial" panose="020B0604020202020204" pitchFamily="34" charset="0"/>
                <a:ea typeface="MS PGothic" panose="020B0600070205080204" pitchFamily="34" charset="-128"/>
              </a:defRPr>
            </a:lvl1pPr>
            <a:lvl2pPr marL="742950" indent="-285750">
              <a:defRPr sz="3600">
                <a:solidFill>
                  <a:schemeClr val="tx1"/>
                </a:solidFill>
                <a:latin typeface="Arial" panose="020B0604020202020204" pitchFamily="34" charset="0"/>
                <a:ea typeface="MS PGothic" panose="020B0600070205080204" pitchFamily="34" charset="-128"/>
              </a:defRPr>
            </a:lvl2pPr>
            <a:lvl3pPr marL="1143000" indent="-228600">
              <a:defRPr sz="3600">
                <a:solidFill>
                  <a:schemeClr val="tx1"/>
                </a:solidFill>
                <a:latin typeface="Arial" panose="020B0604020202020204" pitchFamily="34" charset="0"/>
                <a:ea typeface="MS PGothic" panose="020B0600070205080204" pitchFamily="34" charset="-128"/>
              </a:defRPr>
            </a:lvl3pPr>
            <a:lvl4pPr marL="1600200" indent="-228600">
              <a:defRPr sz="3600">
                <a:solidFill>
                  <a:schemeClr val="tx1"/>
                </a:solidFill>
                <a:latin typeface="Arial" panose="020B0604020202020204" pitchFamily="34" charset="0"/>
                <a:ea typeface="MS PGothic" panose="020B0600070205080204" pitchFamily="34" charset="-128"/>
              </a:defRPr>
            </a:lvl4pPr>
            <a:lvl5pPr marL="2057400" indent="-228600">
              <a:defRPr sz="3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MS PGothic" panose="020B0600070205080204" pitchFamily="34" charset="-128"/>
              </a:defRPr>
            </a:lvl9pPr>
          </a:lstStyle>
          <a:p>
            <a:pPr defTabSz="195682" fontAlgn="base">
              <a:spcBef>
                <a:spcPct val="0"/>
              </a:spcBef>
              <a:spcAft>
                <a:spcPct val="0"/>
              </a:spcAft>
            </a:pPr>
            <a:r>
              <a:rPr lang="en-GB" altLang="en-US" sz="385" b="1">
                <a:solidFill>
                  <a:srgbClr val="000000"/>
                </a:solidFill>
              </a:rPr>
              <a:t> </a:t>
            </a:r>
          </a:p>
        </p:txBody>
      </p:sp>
      <p:pic>
        <p:nvPicPr>
          <p:cNvPr id="15378" name="Picture 4">
            <a:extLst>
              <a:ext uri="{FF2B5EF4-FFF2-40B4-BE49-F238E27FC236}">
                <a16:creationId xmlns:a16="http://schemas.microsoft.com/office/drawing/2014/main" id="{605B3A9F-F1FD-4455-96F9-7344350C1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380" y="125377"/>
            <a:ext cx="858949" cy="21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a:extLst>
              <a:ext uri="{FF2B5EF4-FFF2-40B4-BE49-F238E27FC236}">
                <a16:creationId xmlns:a16="http://schemas.microsoft.com/office/drawing/2014/main" id="{506AD20C-02E4-4229-B7D1-823DE8E11918}"/>
              </a:ext>
            </a:extLst>
          </p:cNvPr>
          <p:cNvSpPr>
            <a:spLocks noChangeArrowheads="1"/>
          </p:cNvSpPr>
          <p:nvPr/>
        </p:nvSpPr>
        <p:spPr bwMode="auto">
          <a:xfrm>
            <a:off x="3892225" y="508982"/>
            <a:ext cx="2167419" cy="112465"/>
          </a:xfrm>
          <a:prstGeom prst="roundRect">
            <a:avLst>
              <a:gd name="adj" fmla="val 16667"/>
            </a:avLst>
          </a:prstGeom>
          <a:gradFill rotWithShape="1">
            <a:gsLst>
              <a:gs pos="0">
                <a:srgbClr val="E9E9F7"/>
              </a:gs>
              <a:gs pos="64999">
                <a:srgbClr val="C5C5E9"/>
              </a:gs>
              <a:gs pos="100000">
                <a:srgbClr val="ACACE1"/>
              </a:gs>
            </a:gsLst>
            <a:lin ang="5400000" scaled="1"/>
          </a:gradFill>
          <a:ln w="9525">
            <a:solidFill>
              <a:srgbClr val="292989"/>
            </a:solidFill>
            <a:round/>
            <a:headEnd/>
            <a:tailEnd/>
          </a:ln>
          <a:effectLst>
            <a:outerShdw blurRad="40000" dist="20000" dir="5400000" rotWithShape="0">
              <a:srgbClr val="808080">
                <a:alpha val="37999"/>
              </a:srgbClr>
            </a:outerShdw>
          </a:effectLst>
        </p:spPr>
        <p:txBody>
          <a:bodyPr anchor="ctr"/>
          <a:lstStyle/>
          <a:p>
            <a:pPr algn="ctr" defTabSz="195682" eaLnBrk="0" fontAlgn="base" hangingPunct="0">
              <a:spcBef>
                <a:spcPct val="0"/>
              </a:spcBef>
              <a:spcAft>
                <a:spcPct val="0"/>
              </a:spcAft>
              <a:defRPr/>
            </a:pPr>
            <a:r>
              <a:rPr lang="en-GB" sz="770" dirty="0">
                <a:solidFill>
                  <a:srgbClr val="000000"/>
                </a:solidFill>
                <a:latin typeface="Arial"/>
                <a:ea typeface="MS PGothic" panose="020B0600070205080204" pitchFamily="34" charset="-128"/>
              </a:rPr>
              <a:t>Abstract</a:t>
            </a:r>
          </a:p>
        </p:txBody>
      </p:sp>
      <p:sp>
        <p:nvSpPr>
          <p:cNvPr id="3" name="Rounded Rectangle 2">
            <a:extLst>
              <a:ext uri="{FF2B5EF4-FFF2-40B4-BE49-F238E27FC236}">
                <a16:creationId xmlns:a16="http://schemas.microsoft.com/office/drawing/2014/main" id="{382960FF-E8D8-4B92-A4DE-953F8E170683}"/>
              </a:ext>
            </a:extLst>
          </p:cNvPr>
          <p:cNvSpPr/>
          <p:nvPr/>
        </p:nvSpPr>
        <p:spPr>
          <a:xfrm>
            <a:off x="3892225" y="712846"/>
            <a:ext cx="2167419" cy="882733"/>
          </a:xfrm>
          <a:prstGeom prst="roundRect">
            <a:avLst>
              <a:gd name="adj" fmla="val 7426"/>
            </a:avLst>
          </a:prstGeom>
        </p:spPr>
        <p:style>
          <a:lnRef idx="2">
            <a:schemeClr val="accent3">
              <a:shade val="50000"/>
            </a:schemeClr>
          </a:lnRef>
          <a:fillRef idx="1">
            <a:schemeClr val="accent3"/>
          </a:fillRef>
          <a:effectRef idx="0">
            <a:schemeClr val="accent3"/>
          </a:effectRef>
          <a:fontRef idx="minor">
            <a:schemeClr val="lt1"/>
          </a:fontRef>
        </p:style>
        <p:txBody>
          <a:bodyPr/>
          <a:lstStyle/>
          <a:p>
            <a:pPr defTabSz="195682" eaLnBrk="0" fontAlgn="base" hangingPunct="0">
              <a:spcBef>
                <a:spcPct val="0"/>
              </a:spcBef>
              <a:spcAft>
                <a:spcPct val="0"/>
              </a:spcAft>
              <a:defRPr/>
            </a:pPr>
            <a:r>
              <a:rPr lang="en-GB" sz="599" b="1" dirty="0">
                <a:ln w="0"/>
                <a:solidFill>
                  <a:srgbClr val="000000"/>
                </a:solidFill>
                <a:latin typeface="Calibri Light" panose="020F0302020204030204" pitchFamily="34" charset="0"/>
              </a:rPr>
              <a:t>In today's data-driven world, the health and efficiency of physical servers are paramount. This research explores the application of AI, specifically TensorFlow, to revolutionize server maintenance. By analysing real-time sensor data, we've developed a predictive model that forecasts maintenance needs, enhancing server longevity and operational efficiency. This poster outlines our methodology, results, and the transformative impact of AI in server management.</a:t>
            </a:r>
          </a:p>
        </p:txBody>
      </p:sp>
      <p:sp>
        <p:nvSpPr>
          <p:cNvPr id="35" name="Rounded Rectangle 34">
            <a:extLst>
              <a:ext uri="{FF2B5EF4-FFF2-40B4-BE49-F238E27FC236}">
                <a16:creationId xmlns:a16="http://schemas.microsoft.com/office/drawing/2014/main" id="{F84C7438-CED2-400B-8FE1-34BA92349DB9}"/>
              </a:ext>
            </a:extLst>
          </p:cNvPr>
          <p:cNvSpPr>
            <a:spLocks noChangeArrowheads="1"/>
          </p:cNvSpPr>
          <p:nvPr/>
        </p:nvSpPr>
        <p:spPr bwMode="auto">
          <a:xfrm>
            <a:off x="6113329" y="508981"/>
            <a:ext cx="2155866" cy="115184"/>
          </a:xfrm>
          <a:prstGeom prst="roundRect">
            <a:avLst>
              <a:gd name="adj" fmla="val 16667"/>
            </a:avLst>
          </a:prstGeom>
          <a:gradFill rotWithShape="1">
            <a:gsLst>
              <a:gs pos="0">
                <a:srgbClr val="E9E9F7"/>
              </a:gs>
              <a:gs pos="64999">
                <a:srgbClr val="C5C5E9"/>
              </a:gs>
              <a:gs pos="100000">
                <a:srgbClr val="ACACE1"/>
              </a:gs>
            </a:gsLst>
            <a:lin ang="5400000" scaled="1"/>
          </a:gradFill>
          <a:ln w="9525">
            <a:solidFill>
              <a:srgbClr val="292989"/>
            </a:solidFill>
            <a:round/>
            <a:headEnd/>
            <a:tailEnd/>
          </a:ln>
          <a:effectLst>
            <a:outerShdw blurRad="40000" dist="20000" dir="5400000" rotWithShape="0">
              <a:srgbClr val="808080">
                <a:alpha val="37999"/>
              </a:srgbClr>
            </a:outerShdw>
          </a:effectLst>
        </p:spPr>
        <p:txBody>
          <a:bodyPr anchor="ctr"/>
          <a:lstStyle/>
          <a:p>
            <a:pPr algn="ctr" defTabSz="195682" eaLnBrk="0" fontAlgn="base" hangingPunct="0">
              <a:spcBef>
                <a:spcPct val="0"/>
              </a:spcBef>
              <a:spcAft>
                <a:spcPct val="0"/>
              </a:spcAft>
              <a:defRPr/>
            </a:pPr>
            <a:r>
              <a:rPr lang="en-GB" sz="770" dirty="0">
                <a:solidFill>
                  <a:srgbClr val="000000"/>
                </a:solidFill>
                <a:latin typeface="Arial"/>
                <a:ea typeface="MS PGothic" panose="020B0600070205080204" pitchFamily="34" charset="-128"/>
              </a:rPr>
              <a:t>Methodology</a:t>
            </a:r>
          </a:p>
        </p:txBody>
      </p:sp>
      <p:sp>
        <p:nvSpPr>
          <p:cNvPr id="36" name="Rounded Rectangle 35">
            <a:extLst>
              <a:ext uri="{FF2B5EF4-FFF2-40B4-BE49-F238E27FC236}">
                <a16:creationId xmlns:a16="http://schemas.microsoft.com/office/drawing/2014/main" id="{7174F04E-F2C7-4A4F-9303-E48C579A115A}"/>
              </a:ext>
            </a:extLst>
          </p:cNvPr>
          <p:cNvSpPr/>
          <p:nvPr/>
        </p:nvSpPr>
        <p:spPr>
          <a:xfrm>
            <a:off x="6113329" y="712846"/>
            <a:ext cx="2155866" cy="1666252"/>
          </a:xfrm>
          <a:prstGeom prst="roundRect">
            <a:avLst>
              <a:gd name="adj" fmla="val 7426"/>
            </a:avLst>
          </a:prstGeom>
          <a:blipFill dpi="0" rotWithShape="1">
            <a:blip r:embed="rId4">
              <a:alphaModFix amt="23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a:lstStyle/>
          <a:p>
            <a:pPr defTabSz="195682" eaLnBrk="0" fontAlgn="base" hangingPunct="0">
              <a:spcBef>
                <a:spcPct val="0"/>
              </a:spcBef>
              <a:spcAft>
                <a:spcPct val="0"/>
              </a:spcAft>
              <a:defRPr/>
            </a:pPr>
            <a:r>
              <a:rPr lang="en-GB" sz="599" b="1" dirty="0">
                <a:ln w="0"/>
                <a:solidFill>
                  <a:srgbClr val="000000"/>
                </a:solidFill>
                <a:latin typeface="Calibri Light" panose="020F0302020204030204" pitchFamily="34" charset="0"/>
              </a:rPr>
              <a:t>Methodology</a:t>
            </a:r>
          </a:p>
          <a:p>
            <a:pPr marL="97841" indent="-9784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Data Collection: Gather sensor data from Dell PowerEdge R630 servers using the Lifecycle Controller.</a:t>
            </a:r>
          </a:p>
          <a:p>
            <a:pPr marL="97841" indent="-9784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Data Organization: Manually input data into an Excel workbook, then convert to CSV format.</a:t>
            </a:r>
          </a:p>
          <a:p>
            <a:pPr marL="97841" indent="-9784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Model Development: Build and train a neural network model using TensorFlow and Keras.</a:t>
            </a:r>
          </a:p>
          <a:p>
            <a:pPr marL="97841" indent="-9784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Model Evaluation: Assess model performance using accuracy, confusion matrix, and other metrics.</a:t>
            </a:r>
          </a:p>
          <a:p>
            <a:pPr marL="97841" indent="-9784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Deployment: Containerize the model using Docker and deploy on Google Cloud AI Platform.</a:t>
            </a:r>
          </a:p>
        </p:txBody>
      </p:sp>
      <p:sp>
        <p:nvSpPr>
          <p:cNvPr id="37" name="Rounded Rectangle 36">
            <a:extLst>
              <a:ext uri="{FF2B5EF4-FFF2-40B4-BE49-F238E27FC236}">
                <a16:creationId xmlns:a16="http://schemas.microsoft.com/office/drawing/2014/main" id="{6B9C48CF-E2C4-47DF-9534-A60ED845F642}"/>
              </a:ext>
            </a:extLst>
          </p:cNvPr>
          <p:cNvSpPr>
            <a:spLocks noChangeArrowheads="1"/>
          </p:cNvSpPr>
          <p:nvPr/>
        </p:nvSpPr>
        <p:spPr bwMode="auto">
          <a:xfrm>
            <a:off x="6127939" y="2462343"/>
            <a:ext cx="2141256" cy="117562"/>
          </a:xfrm>
          <a:prstGeom prst="roundRect">
            <a:avLst>
              <a:gd name="adj" fmla="val 16667"/>
            </a:avLst>
          </a:prstGeom>
          <a:gradFill rotWithShape="1">
            <a:gsLst>
              <a:gs pos="0">
                <a:srgbClr val="E9E9F7"/>
              </a:gs>
              <a:gs pos="64999">
                <a:srgbClr val="C5C5E9"/>
              </a:gs>
              <a:gs pos="100000">
                <a:srgbClr val="ACACE1"/>
              </a:gs>
            </a:gsLst>
            <a:lin ang="5400000" scaled="1"/>
          </a:gradFill>
          <a:ln w="9525">
            <a:solidFill>
              <a:srgbClr val="292989"/>
            </a:solidFill>
            <a:round/>
            <a:headEnd/>
            <a:tailEnd/>
          </a:ln>
          <a:effectLst>
            <a:outerShdw blurRad="40000" dist="20000" dir="5400000" rotWithShape="0">
              <a:srgbClr val="808080">
                <a:alpha val="37999"/>
              </a:srgbClr>
            </a:outerShdw>
          </a:effectLst>
        </p:spPr>
        <p:txBody>
          <a:bodyPr anchor="ctr"/>
          <a:lstStyle/>
          <a:p>
            <a:pPr algn="ctr" defTabSz="195682" eaLnBrk="0" fontAlgn="base" hangingPunct="0">
              <a:spcBef>
                <a:spcPct val="0"/>
              </a:spcBef>
              <a:spcAft>
                <a:spcPct val="0"/>
              </a:spcAft>
              <a:defRPr/>
            </a:pPr>
            <a:r>
              <a:rPr lang="en-GB" sz="770" dirty="0">
                <a:solidFill>
                  <a:srgbClr val="000000"/>
                </a:solidFill>
                <a:latin typeface="Arial"/>
                <a:ea typeface="MS PGothic" panose="020B0600070205080204" pitchFamily="34" charset="-128"/>
              </a:rPr>
              <a:t>Results</a:t>
            </a:r>
          </a:p>
        </p:txBody>
      </p:sp>
      <p:sp>
        <p:nvSpPr>
          <p:cNvPr id="38" name="Rounded Rectangle 37">
            <a:extLst>
              <a:ext uri="{FF2B5EF4-FFF2-40B4-BE49-F238E27FC236}">
                <a16:creationId xmlns:a16="http://schemas.microsoft.com/office/drawing/2014/main" id="{DF410624-0C2D-4466-BBEA-ECAF71B9FABE}"/>
              </a:ext>
            </a:extLst>
          </p:cNvPr>
          <p:cNvSpPr/>
          <p:nvPr/>
        </p:nvSpPr>
        <p:spPr>
          <a:xfrm>
            <a:off x="6127939" y="2649898"/>
            <a:ext cx="2171836" cy="2663489"/>
          </a:xfrm>
          <a:prstGeom prst="roundRect">
            <a:avLst>
              <a:gd name="adj" fmla="val 7426"/>
            </a:avLst>
          </a:prstGeom>
          <a:blipFill dpi="0" rotWithShape="1">
            <a:blip r:embed="rId5">
              <a:alphaModFix amt="36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a:lstStyle/>
          <a:p>
            <a:pPr defTabSz="195682" eaLnBrk="0" fontAlgn="base" hangingPunct="0">
              <a:spcBef>
                <a:spcPct val="0"/>
              </a:spcBef>
              <a:spcAft>
                <a:spcPct val="0"/>
              </a:spcAft>
              <a:defRPr/>
            </a:pPr>
            <a:endParaRPr lang="en-GB" sz="599" dirty="0">
              <a:ln w="0"/>
              <a:solidFill>
                <a:srgbClr val="000000"/>
              </a:solidFill>
              <a:latin typeface="Calibri Light" panose="020F0302020204030204" pitchFamily="34" charset="0"/>
            </a:endParaRPr>
          </a:p>
          <a:p>
            <a:pPr marL="73381" indent="-73381" defTabSz="195682" eaLnBrk="0" fontAlgn="base" hangingPunct="0">
              <a:spcBef>
                <a:spcPct val="0"/>
              </a:spcBef>
              <a:spcAft>
                <a:spcPct val="0"/>
              </a:spcAft>
              <a:buFont typeface="Arial" panose="020B0604020202020204" pitchFamily="34" charset="0"/>
              <a:buChar char="•"/>
              <a:defRPr/>
            </a:pPr>
            <a:r>
              <a:rPr lang="en-GB" sz="770" b="1" dirty="0">
                <a:ln w="0"/>
                <a:solidFill>
                  <a:srgbClr val="000000"/>
                </a:solidFill>
                <a:latin typeface="Calibri Light" panose="020F0302020204030204" pitchFamily="34" charset="0"/>
              </a:rPr>
              <a:t>The final model achieved over 90% accuracy in predicting server maintenance needs.</a:t>
            </a:r>
          </a:p>
          <a:p>
            <a:pPr marL="73381" indent="-73381" defTabSz="195682" eaLnBrk="0" fontAlgn="base" hangingPunct="0">
              <a:spcBef>
                <a:spcPct val="0"/>
              </a:spcBef>
              <a:spcAft>
                <a:spcPct val="0"/>
              </a:spcAft>
              <a:buFont typeface="Arial" panose="020B0604020202020204" pitchFamily="34" charset="0"/>
              <a:buChar char="•"/>
              <a:defRPr/>
            </a:pPr>
            <a:r>
              <a:rPr lang="en-GB" sz="770" b="1" dirty="0">
                <a:ln w="0"/>
                <a:solidFill>
                  <a:srgbClr val="000000"/>
                </a:solidFill>
                <a:latin typeface="Calibri Light" panose="020F0302020204030204" pitchFamily="34" charset="0"/>
              </a:rPr>
              <a:t>Significantly reduced false positives and false negatives compared to the initial model.</a:t>
            </a:r>
          </a:p>
          <a:p>
            <a:pPr marL="73381" indent="-73381" defTabSz="195682" eaLnBrk="0" fontAlgn="base" hangingPunct="0">
              <a:spcBef>
                <a:spcPct val="0"/>
              </a:spcBef>
              <a:spcAft>
                <a:spcPct val="0"/>
              </a:spcAft>
              <a:buFont typeface="Arial" panose="020B0604020202020204" pitchFamily="34" charset="0"/>
              <a:buChar char="•"/>
              <a:defRPr/>
            </a:pPr>
            <a:r>
              <a:rPr lang="en-GB" sz="770" b="1" dirty="0">
                <a:ln w="0"/>
                <a:solidFill>
                  <a:srgbClr val="000000"/>
                </a:solidFill>
                <a:latin typeface="Calibri Light" panose="020F0302020204030204" pitchFamily="34" charset="0"/>
              </a:rPr>
              <a:t>Clear and accurate decision boundaries in 2D and 3D visualizations.</a:t>
            </a:r>
          </a:p>
          <a:p>
            <a:pPr marL="73381" indent="-73381" defTabSz="195682" eaLnBrk="0" fontAlgn="base" hangingPunct="0">
              <a:spcBef>
                <a:spcPct val="0"/>
              </a:spcBef>
              <a:spcAft>
                <a:spcPct val="0"/>
              </a:spcAft>
              <a:buFont typeface="Arial" panose="020B0604020202020204" pitchFamily="34" charset="0"/>
              <a:buChar char="•"/>
              <a:defRPr/>
            </a:pPr>
            <a:r>
              <a:rPr lang="en-GB" sz="770" b="1" dirty="0">
                <a:ln w="0"/>
                <a:solidFill>
                  <a:srgbClr val="000000"/>
                </a:solidFill>
                <a:latin typeface="Calibri Light" panose="020F0302020204030204" pitchFamily="34" charset="0"/>
              </a:rPr>
              <a:t>Successful real-time deployment using Docker and Google Cloud AI Platform.</a:t>
            </a:r>
          </a:p>
        </p:txBody>
      </p:sp>
      <p:sp>
        <p:nvSpPr>
          <p:cNvPr id="39" name="Rounded Rectangle 38">
            <a:extLst>
              <a:ext uri="{FF2B5EF4-FFF2-40B4-BE49-F238E27FC236}">
                <a16:creationId xmlns:a16="http://schemas.microsoft.com/office/drawing/2014/main" id="{DF8D4627-762D-42A3-A46F-D08241A6C3CE}"/>
              </a:ext>
            </a:extLst>
          </p:cNvPr>
          <p:cNvSpPr>
            <a:spLocks noChangeArrowheads="1"/>
          </p:cNvSpPr>
          <p:nvPr/>
        </p:nvSpPr>
        <p:spPr bwMode="auto">
          <a:xfrm>
            <a:off x="3892225" y="1725373"/>
            <a:ext cx="2167419" cy="119261"/>
          </a:xfrm>
          <a:prstGeom prst="roundRect">
            <a:avLst>
              <a:gd name="adj" fmla="val 16667"/>
            </a:avLst>
          </a:prstGeom>
          <a:gradFill rotWithShape="1">
            <a:gsLst>
              <a:gs pos="0">
                <a:srgbClr val="E9E9F7"/>
              </a:gs>
              <a:gs pos="64999">
                <a:srgbClr val="C5C5E9"/>
              </a:gs>
              <a:gs pos="100000">
                <a:srgbClr val="ACACE1"/>
              </a:gs>
            </a:gsLst>
            <a:lin ang="5400000" scaled="1"/>
          </a:gradFill>
          <a:ln w="9525">
            <a:solidFill>
              <a:srgbClr val="292989"/>
            </a:solidFill>
            <a:round/>
            <a:headEnd/>
            <a:tailEnd/>
          </a:ln>
          <a:effectLst>
            <a:outerShdw blurRad="40000" dist="20000" dir="5400000" rotWithShape="0">
              <a:srgbClr val="808080">
                <a:alpha val="37999"/>
              </a:srgbClr>
            </a:outerShdw>
          </a:effectLst>
        </p:spPr>
        <p:txBody>
          <a:bodyPr anchor="ctr"/>
          <a:lstStyle/>
          <a:p>
            <a:pPr algn="ctr" defTabSz="195682" eaLnBrk="0" fontAlgn="base" hangingPunct="0">
              <a:spcBef>
                <a:spcPct val="0"/>
              </a:spcBef>
              <a:spcAft>
                <a:spcPct val="0"/>
              </a:spcAft>
              <a:defRPr/>
            </a:pPr>
            <a:r>
              <a:rPr lang="en-GB" sz="770" dirty="0">
                <a:solidFill>
                  <a:srgbClr val="000000"/>
                </a:solidFill>
                <a:latin typeface="Arial"/>
                <a:ea typeface="MS PGothic" panose="020B0600070205080204" pitchFamily="34" charset="-128"/>
              </a:rPr>
              <a:t>Introduction</a:t>
            </a:r>
          </a:p>
        </p:txBody>
      </p:sp>
      <p:sp>
        <p:nvSpPr>
          <p:cNvPr id="41" name="Rounded Rectangle 40">
            <a:extLst>
              <a:ext uri="{FF2B5EF4-FFF2-40B4-BE49-F238E27FC236}">
                <a16:creationId xmlns:a16="http://schemas.microsoft.com/office/drawing/2014/main" id="{4CC01E33-0AB7-46A2-9395-C702E22669B4}"/>
              </a:ext>
            </a:extLst>
          </p:cNvPr>
          <p:cNvSpPr/>
          <p:nvPr/>
        </p:nvSpPr>
        <p:spPr>
          <a:xfrm>
            <a:off x="3882372" y="1918364"/>
            <a:ext cx="2167419" cy="1543594"/>
          </a:xfrm>
          <a:prstGeom prst="roundRect">
            <a:avLst>
              <a:gd name="adj" fmla="val 7426"/>
            </a:avLst>
          </a:prstGeom>
          <a:blipFill>
            <a:blip r:embed="rId6">
              <a:alphaModFix amt="23000"/>
            </a:blip>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a:lstStyle/>
          <a:p>
            <a:pPr defTabSz="195682" eaLnBrk="0" fontAlgn="base" hangingPunct="0">
              <a:spcBef>
                <a:spcPct val="0"/>
              </a:spcBef>
              <a:spcAft>
                <a:spcPct val="0"/>
              </a:spcAft>
              <a:defRPr/>
            </a:pPr>
            <a:r>
              <a:rPr lang="en-GB" sz="599" b="1" dirty="0">
                <a:ln w="0"/>
                <a:solidFill>
                  <a:srgbClr val="000000"/>
                </a:solidFill>
                <a:latin typeface="Calibri Light" panose="020F0302020204030204" pitchFamily="34" charset="0"/>
              </a:rPr>
              <a:t>Physical servers are the backbone of modern IT infrastructures. Ensuring their optimal performance is crucial for business continuity. Traditional maintenance approaches often lead to unexpected downtime and costly repairs. This project introduces a predictive maintenance model using AI and TensorFlow to address these challenges.</a:t>
            </a:r>
          </a:p>
        </p:txBody>
      </p:sp>
      <p:sp>
        <p:nvSpPr>
          <p:cNvPr id="42" name="Rounded Rectangle 41">
            <a:extLst>
              <a:ext uri="{FF2B5EF4-FFF2-40B4-BE49-F238E27FC236}">
                <a16:creationId xmlns:a16="http://schemas.microsoft.com/office/drawing/2014/main" id="{B52EB8B6-91F8-4882-94B5-DE6A9D96F469}"/>
              </a:ext>
            </a:extLst>
          </p:cNvPr>
          <p:cNvSpPr>
            <a:spLocks noChangeArrowheads="1"/>
          </p:cNvSpPr>
          <p:nvPr/>
        </p:nvSpPr>
        <p:spPr bwMode="auto">
          <a:xfrm>
            <a:off x="3892225" y="3545203"/>
            <a:ext cx="2167419" cy="116882"/>
          </a:xfrm>
          <a:prstGeom prst="roundRect">
            <a:avLst>
              <a:gd name="adj" fmla="val 16667"/>
            </a:avLst>
          </a:prstGeom>
          <a:gradFill rotWithShape="1">
            <a:gsLst>
              <a:gs pos="0">
                <a:srgbClr val="E9E9F7"/>
              </a:gs>
              <a:gs pos="64999">
                <a:srgbClr val="C5C5E9"/>
              </a:gs>
              <a:gs pos="100000">
                <a:srgbClr val="ACACE1"/>
              </a:gs>
            </a:gsLst>
            <a:lin ang="5400000" scaled="1"/>
          </a:gradFill>
          <a:ln w="9525">
            <a:solidFill>
              <a:srgbClr val="292989"/>
            </a:solidFill>
            <a:round/>
            <a:headEnd/>
            <a:tailEnd/>
          </a:ln>
          <a:effectLst>
            <a:outerShdw blurRad="40000" dist="20000" dir="5400000" rotWithShape="0">
              <a:srgbClr val="808080">
                <a:alpha val="37999"/>
              </a:srgbClr>
            </a:outerShdw>
          </a:effectLst>
        </p:spPr>
        <p:txBody>
          <a:bodyPr anchor="ctr"/>
          <a:lstStyle/>
          <a:p>
            <a:pPr algn="ctr" defTabSz="195682" eaLnBrk="0" fontAlgn="base" hangingPunct="0">
              <a:spcBef>
                <a:spcPct val="0"/>
              </a:spcBef>
              <a:spcAft>
                <a:spcPct val="0"/>
              </a:spcAft>
              <a:defRPr/>
            </a:pPr>
            <a:r>
              <a:rPr lang="en-GB" sz="770" dirty="0">
                <a:solidFill>
                  <a:srgbClr val="000000"/>
                </a:solidFill>
                <a:latin typeface="Arial"/>
                <a:ea typeface="MS PGothic" panose="020B0600070205080204" pitchFamily="34" charset="-128"/>
              </a:rPr>
              <a:t>Aims and Objectives</a:t>
            </a:r>
          </a:p>
        </p:txBody>
      </p:sp>
      <p:sp>
        <p:nvSpPr>
          <p:cNvPr id="43" name="Rounded Rectangle 42">
            <a:extLst>
              <a:ext uri="{FF2B5EF4-FFF2-40B4-BE49-F238E27FC236}">
                <a16:creationId xmlns:a16="http://schemas.microsoft.com/office/drawing/2014/main" id="{A3BEBCBA-5EB8-4C4B-930A-D9A65AB049DD}"/>
              </a:ext>
            </a:extLst>
          </p:cNvPr>
          <p:cNvSpPr/>
          <p:nvPr/>
        </p:nvSpPr>
        <p:spPr>
          <a:xfrm>
            <a:off x="3892225" y="3742611"/>
            <a:ext cx="2167419" cy="1369290"/>
          </a:xfrm>
          <a:prstGeom prst="roundRect">
            <a:avLst>
              <a:gd name="adj" fmla="val 7426"/>
            </a:avLst>
          </a:prstGeom>
          <a:blipFill>
            <a:blip r:embed="rId7">
              <a:alphaModFix amt="23000"/>
            </a:blip>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a:lstStyle/>
          <a:p>
            <a:pPr marL="73381" indent="-7338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Develop a predictive maintenance model using TensorFlow.</a:t>
            </a:r>
          </a:p>
          <a:p>
            <a:pPr marL="73381" indent="-7338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Analyse real-time server sensor data (CPU temperature, fan speed).</a:t>
            </a:r>
          </a:p>
          <a:p>
            <a:pPr marL="73381" indent="-7338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Predict maintenance needs accurately.</a:t>
            </a:r>
          </a:p>
          <a:p>
            <a:pPr marL="73381" indent="-7338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Reduce downtime, extend server lifespan, and optimize efficiency.</a:t>
            </a:r>
          </a:p>
        </p:txBody>
      </p:sp>
      <p:sp>
        <p:nvSpPr>
          <p:cNvPr id="44" name="Rounded Rectangle 43">
            <a:extLst>
              <a:ext uri="{FF2B5EF4-FFF2-40B4-BE49-F238E27FC236}">
                <a16:creationId xmlns:a16="http://schemas.microsoft.com/office/drawing/2014/main" id="{5764F251-9BE5-44B6-B48D-A03E62A31237}"/>
              </a:ext>
            </a:extLst>
          </p:cNvPr>
          <p:cNvSpPr>
            <a:spLocks noChangeArrowheads="1"/>
          </p:cNvSpPr>
          <p:nvPr/>
        </p:nvSpPr>
        <p:spPr bwMode="auto">
          <a:xfrm>
            <a:off x="3892225" y="5200582"/>
            <a:ext cx="2167419" cy="130473"/>
          </a:xfrm>
          <a:prstGeom prst="roundRect">
            <a:avLst>
              <a:gd name="adj" fmla="val 16667"/>
            </a:avLst>
          </a:prstGeom>
          <a:gradFill rotWithShape="1">
            <a:gsLst>
              <a:gs pos="0">
                <a:srgbClr val="E9E9F7"/>
              </a:gs>
              <a:gs pos="64999">
                <a:srgbClr val="C5C5E9"/>
              </a:gs>
              <a:gs pos="100000">
                <a:srgbClr val="ACACE1"/>
              </a:gs>
            </a:gsLst>
            <a:lin ang="5400000" scaled="1"/>
          </a:gradFill>
          <a:ln w="9525">
            <a:solidFill>
              <a:srgbClr val="292989"/>
            </a:solidFill>
            <a:round/>
            <a:headEnd/>
            <a:tailEnd/>
          </a:ln>
          <a:effectLst>
            <a:outerShdw blurRad="40000" dist="20000" dir="5400000" rotWithShape="0">
              <a:srgbClr val="808080">
                <a:alpha val="37999"/>
              </a:srgbClr>
            </a:outerShdw>
          </a:effectLst>
        </p:spPr>
        <p:txBody>
          <a:bodyPr anchor="ctr"/>
          <a:lstStyle/>
          <a:p>
            <a:pPr algn="ctr" defTabSz="195682" eaLnBrk="0" fontAlgn="base" hangingPunct="0">
              <a:spcBef>
                <a:spcPct val="0"/>
              </a:spcBef>
              <a:spcAft>
                <a:spcPct val="0"/>
              </a:spcAft>
              <a:defRPr/>
            </a:pPr>
            <a:r>
              <a:rPr lang="en-GB" sz="770" dirty="0">
                <a:solidFill>
                  <a:srgbClr val="000000"/>
                </a:solidFill>
                <a:latin typeface="Arial"/>
                <a:ea typeface="MS PGothic" panose="020B0600070205080204" pitchFamily="34" charset="-128"/>
              </a:rPr>
              <a:t>Conclusions</a:t>
            </a:r>
          </a:p>
        </p:txBody>
      </p:sp>
      <p:sp>
        <p:nvSpPr>
          <p:cNvPr id="45" name="Rounded Rectangle 44">
            <a:extLst>
              <a:ext uri="{FF2B5EF4-FFF2-40B4-BE49-F238E27FC236}">
                <a16:creationId xmlns:a16="http://schemas.microsoft.com/office/drawing/2014/main" id="{23C4E06D-6538-414B-8E94-25EC78A3FD75}"/>
              </a:ext>
            </a:extLst>
          </p:cNvPr>
          <p:cNvSpPr/>
          <p:nvPr/>
        </p:nvSpPr>
        <p:spPr>
          <a:xfrm>
            <a:off x="3892226" y="5424493"/>
            <a:ext cx="4407549" cy="506603"/>
          </a:xfrm>
          <a:prstGeom prst="roundRect">
            <a:avLst>
              <a:gd name="adj" fmla="val 7426"/>
            </a:avLst>
          </a:prstGeom>
        </p:spPr>
        <p:style>
          <a:lnRef idx="2">
            <a:schemeClr val="accent3">
              <a:shade val="50000"/>
            </a:schemeClr>
          </a:lnRef>
          <a:fillRef idx="1">
            <a:schemeClr val="accent3"/>
          </a:fillRef>
          <a:effectRef idx="0">
            <a:schemeClr val="accent3"/>
          </a:effectRef>
          <a:fontRef idx="minor">
            <a:schemeClr val="lt1"/>
          </a:fontRef>
        </p:style>
        <p:txBody>
          <a:bodyPr/>
          <a:lstStyle/>
          <a:p>
            <a:pPr defTabSz="195682" eaLnBrk="0" fontAlgn="base" hangingPunct="0">
              <a:spcBef>
                <a:spcPct val="0"/>
              </a:spcBef>
              <a:spcAft>
                <a:spcPct val="0"/>
              </a:spcAft>
              <a:defRPr/>
            </a:pPr>
            <a:r>
              <a:rPr lang="en-GB" sz="599" b="1" dirty="0">
                <a:ln w="0"/>
                <a:solidFill>
                  <a:srgbClr val="000000"/>
                </a:solidFill>
                <a:latin typeface="Calibri Light" panose="020F0302020204030204" pitchFamily="34" charset="0"/>
              </a:rPr>
              <a:t>This project demonstrates the transformative potential of AI and TensorFlow in predictive maintenance for servers. By proactively identifying maintenance needs, we can minimize downtime, extend server lifespan, and optimize operational efficiency. This data-driven approach represents a significant advancement in server management, ensuring the reliability and resilience of critical IT infrastructures.</a:t>
            </a:r>
          </a:p>
        </p:txBody>
      </p:sp>
      <p:sp>
        <p:nvSpPr>
          <p:cNvPr id="46" name="Rounded Rectangle 45">
            <a:extLst>
              <a:ext uri="{FF2B5EF4-FFF2-40B4-BE49-F238E27FC236}">
                <a16:creationId xmlns:a16="http://schemas.microsoft.com/office/drawing/2014/main" id="{2B0C287F-579A-4173-BB46-CB6A78E0CCEE}"/>
              </a:ext>
            </a:extLst>
          </p:cNvPr>
          <p:cNvSpPr/>
          <p:nvPr/>
        </p:nvSpPr>
        <p:spPr>
          <a:xfrm>
            <a:off x="3892226" y="6001090"/>
            <a:ext cx="4407549" cy="652366"/>
          </a:xfrm>
          <a:prstGeom prst="roundRect">
            <a:avLst>
              <a:gd name="adj" fmla="val 7426"/>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marL="97841" indent="-9784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Cheng, J. C. P. (2021). Data-driven predictive maintenance planning framework for MEP components based on BIM and IoT using machine learning algorithms. Automation in Construction, 121, 103426.</a:t>
            </a:r>
          </a:p>
          <a:p>
            <a:pPr marL="97841" indent="-9784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Kumar, U. (2018). The Importance of Servers in Today's Business World. </a:t>
            </a:r>
          </a:p>
          <a:p>
            <a:pPr marL="97841" indent="-97841" defTabSz="195682" eaLnBrk="0" fontAlgn="base" hangingPunct="0">
              <a:spcBef>
                <a:spcPct val="0"/>
              </a:spcBef>
              <a:spcAft>
                <a:spcPct val="0"/>
              </a:spcAft>
              <a:buFont typeface="Arial" panose="020B0604020202020204" pitchFamily="34" charset="0"/>
              <a:buChar char="•"/>
              <a:defRPr/>
            </a:pPr>
            <a:r>
              <a:rPr lang="en-GB" sz="599" b="1" dirty="0" err="1">
                <a:ln w="0"/>
                <a:solidFill>
                  <a:srgbClr val="000000"/>
                </a:solidFill>
                <a:latin typeface="Calibri Light" panose="020F0302020204030204" pitchFamily="34" charset="0"/>
              </a:rPr>
              <a:t>Forbes.Liulys</a:t>
            </a:r>
            <a:r>
              <a:rPr lang="en-GB" sz="599" b="1" dirty="0">
                <a:ln w="0"/>
                <a:solidFill>
                  <a:srgbClr val="000000"/>
                </a:solidFill>
                <a:latin typeface="Calibri Light" panose="020F0302020204030204" pitchFamily="34" charset="0"/>
              </a:rPr>
              <a:t>, J. (2019). Machine Learning for Predictive Maintenance in Industry 4.0. Electronics, 8(11), 1368.</a:t>
            </a:r>
          </a:p>
          <a:p>
            <a:pPr marL="97841" indent="-97841" defTabSz="195682" eaLnBrk="0" fontAlgn="base" hangingPunct="0">
              <a:spcBef>
                <a:spcPct val="0"/>
              </a:spcBef>
              <a:spcAft>
                <a:spcPct val="0"/>
              </a:spcAft>
              <a:buFont typeface="Arial" panose="020B0604020202020204" pitchFamily="34" charset="0"/>
              <a:buChar char="•"/>
              <a:defRPr/>
            </a:pPr>
            <a:r>
              <a:rPr lang="en-GB" sz="599" b="1" dirty="0" err="1">
                <a:ln w="0"/>
                <a:solidFill>
                  <a:srgbClr val="000000"/>
                </a:solidFill>
                <a:latin typeface="Calibri Light" panose="020F0302020204030204" pitchFamily="34" charset="0"/>
              </a:rPr>
              <a:t>Susto</a:t>
            </a:r>
            <a:r>
              <a:rPr lang="en-GB" sz="599" b="1" dirty="0">
                <a:ln w="0"/>
                <a:solidFill>
                  <a:srgbClr val="000000"/>
                </a:solidFill>
                <a:latin typeface="Calibri Light" panose="020F0302020204030204" pitchFamily="34" charset="0"/>
              </a:rPr>
              <a:t>, G. A., </a:t>
            </a:r>
            <a:r>
              <a:rPr lang="en-GB" sz="599" b="1" dirty="0" err="1">
                <a:ln w="0"/>
                <a:solidFill>
                  <a:srgbClr val="000000"/>
                </a:solidFill>
                <a:latin typeface="Calibri Light" panose="020F0302020204030204" pitchFamily="34" charset="0"/>
              </a:rPr>
              <a:t>Schirru</a:t>
            </a:r>
            <a:r>
              <a:rPr lang="en-GB" sz="599" b="1" dirty="0">
                <a:ln w="0"/>
                <a:solidFill>
                  <a:srgbClr val="000000"/>
                </a:solidFill>
                <a:latin typeface="Calibri Light" panose="020F0302020204030204" pitchFamily="34" charset="0"/>
              </a:rPr>
              <a:t>, A., </a:t>
            </a:r>
            <a:r>
              <a:rPr lang="en-GB" sz="599" b="1" dirty="0" err="1">
                <a:ln w="0"/>
                <a:solidFill>
                  <a:srgbClr val="000000"/>
                </a:solidFill>
                <a:latin typeface="Calibri Light" panose="020F0302020204030204" pitchFamily="34" charset="0"/>
              </a:rPr>
              <a:t>Pampuri</a:t>
            </a:r>
            <a:r>
              <a:rPr lang="en-GB" sz="599" b="1" dirty="0">
                <a:ln w="0"/>
                <a:solidFill>
                  <a:srgbClr val="000000"/>
                </a:solidFill>
                <a:latin typeface="Calibri Light" panose="020F0302020204030204" pitchFamily="34" charset="0"/>
              </a:rPr>
              <a:t>, S., McLoone, S., &amp; </a:t>
            </a:r>
            <a:r>
              <a:rPr lang="en-GB" sz="599" b="1" dirty="0" err="1">
                <a:ln w="0"/>
                <a:solidFill>
                  <a:srgbClr val="000000"/>
                </a:solidFill>
                <a:latin typeface="Calibri Light" panose="020F0302020204030204" pitchFamily="34" charset="0"/>
              </a:rPr>
              <a:t>Beghi</a:t>
            </a:r>
            <a:r>
              <a:rPr lang="en-GB" sz="599" b="1" dirty="0">
                <a:ln w="0"/>
                <a:solidFill>
                  <a:srgbClr val="000000"/>
                </a:solidFill>
                <a:latin typeface="Calibri Light" panose="020F0302020204030204" pitchFamily="34" charset="0"/>
              </a:rPr>
              <a:t>, A. (2015). Machine Learning for Predictive Maintenance: A Multiple Classifier Approach. IEEE Transactions on Industrial Informatics, 11(3), 812-820.</a:t>
            </a:r>
          </a:p>
          <a:p>
            <a:pPr marL="97841" indent="-97841" defTabSz="195682" eaLnBrk="0" fontAlgn="base" hangingPunct="0">
              <a:spcBef>
                <a:spcPct val="0"/>
              </a:spcBef>
              <a:spcAft>
                <a:spcPct val="0"/>
              </a:spcAft>
              <a:buFont typeface="Arial" panose="020B0604020202020204" pitchFamily="34" charset="0"/>
              <a:buChar char="•"/>
              <a:defRPr/>
            </a:pPr>
            <a:r>
              <a:rPr lang="en-GB" sz="599" b="1" dirty="0">
                <a:ln w="0"/>
                <a:solidFill>
                  <a:srgbClr val="000000"/>
                </a:solidFill>
                <a:latin typeface="Calibri Light" panose="020F0302020204030204" pitchFamily="34" charset="0"/>
              </a:rPr>
              <a:t>Tyagi, V., Kumar, A., &amp; Kumar, M. (2020). Predictive Maintenance of Industrial Machinery Using Machine Learning: A Review. Procedia Manufacturing, 48, 1044-1051</a:t>
            </a:r>
            <a:r>
              <a:rPr lang="en-GB" sz="428" dirty="0">
                <a:ln w="0"/>
                <a:solidFill>
                  <a:srgbClr val="000000"/>
                </a:solidFill>
                <a:latin typeface="Calibri Light" panose="020F0302020204030204" pitchFamily="34" charset="0"/>
              </a:rPr>
              <a:t>.</a:t>
            </a:r>
          </a:p>
        </p:txBody>
      </p:sp>
      <p:sp>
        <p:nvSpPr>
          <p:cNvPr id="47" name="Rounded Rectangle 46">
            <a:extLst>
              <a:ext uri="{FF2B5EF4-FFF2-40B4-BE49-F238E27FC236}">
                <a16:creationId xmlns:a16="http://schemas.microsoft.com/office/drawing/2014/main" id="{558C57AD-30F8-4E90-A9F3-EB448D214D13}"/>
              </a:ext>
            </a:extLst>
          </p:cNvPr>
          <p:cNvSpPr>
            <a:spLocks noChangeArrowheads="1"/>
          </p:cNvSpPr>
          <p:nvPr/>
        </p:nvSpPr>
        <p:spPr bwMode="auto">
          <a:xfrm>
            <a:off x="3923655" y="5829844"/>
            <a:ext cx="1431468" cy="108048"/>
          </a:xfrm>
          <a:prstGeom prst="roundRect">
            <a:avLst>
              <a:gd name="adj" fmla="val 16667"/>
            </a:avLst>
          </a:prstGeom>
          <a:gradFill rotWithShape="1">
            <a:gsLst>
              <a:gs pos="0">
                <a:srgbClr val="E9E9F7"/>
              </a:gs>
              <a:gs pos="64999">
                <a:srgbClr val="C5C5E9"/>
              </a:gs>
              <a:gs pos="100000">
                <a:srgbClr val="ACACE1"/>
              </a:gs>
            </a:gsLst>
            <a:lin ang="5400000" scaled="1"/>
          </a:gradFill>
          <a:ln w="9525">
            <a:solidFill>
              <a:srgbClr val="292989"/>
            </a:solidFill>
            <a:round/>
            <a:headEnd/>
            <a:tailEnd/>
          </a:ln>
          <a:effectLst>
            <a:outerShdw blurRad="40000" dist="20000" dir="5400000" rotWithShape="0">
              <a:srgbClr val="808080">
                <a:alpha val="37999"/>
              </a:srgbClr>
            </a:outerShdw>
          </a:effectLst>
        </p:spPr>
        <p:txBody>
          <a:bodyPr anchor="ctr"/>
          <a:lstStyle/>
          <a:p>
            <a:pPr algn="ctr" defTabSz="195682" eaLnBrk="0" fontAlgn="base" hangingPunct="0">
              <a:spcBef>
                <a:spcPct val="0"/>
              </a:spcBef>
              <a:spcAft>
                <a:spcPct val="0"/>
              </a:spcAft>
              <a:defRPr/>
            </a:pPr>
            <a:r>
              <a:rPr lang="en-GB" sz="770" dirty="0">
                <a:solidFill>
                  <a:srgbClr val="000000"/>
                </a:solidFill>
                <a:latin typeface="Arial"/>
                <a:ea typeface="MS PGothic" panose="020B0600070205080204" pitchFamily="34" charset="-128"/>
              </a:rPr>
              <a:t>References</a:t>
            </a:r>
          </a:p>
        </p:txBody>
      </p:sp>
      <p:sp>
        <p:nvSpPr>
          <p:cNvPr id="6" name="Rectangle 5">
            <a:extLst>
              <a:ext uri="{FF2B5EF4-FFF2-40B4-BE49-F238E27FC236}">
                <a16:creationId xmlns:a16="http://schemas.microsoft.com/office/drawing/2014/main" id="{1221EA71-5D3A-448D-9332-C5442F989740}"/>
              </a:ext>
            </a:extLst>
          </p:cNvPr>
          <p:cNvSpPr/>
          <p:nvPr/>
        </p:nvSpPr>
        <p:spPr>
          <a:xfrm>
            <a:off x="3768888" y="69314"/>
            <a:ext cx="4638935" cy="6673163"/>
          </a:xfrm>
          <a:prstGeom prst="rect">
            <a:avLst/>
          </a:prstGeom>
          <a:noFill/>
          <a:ln w="285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95682" eaLnBrk="0" fontAlgn="base" hangingPunct="0">
              <a:spcBef>
                <a:spcPct val="0"/>
              </a:spcBef>
              <a:spcAft>
                <a:spcPct val="0"/>
              </a:spcAft>
              <a:defRPr/>
            </a:pPr>
            <a:endParaRPr lang="en-GB" sz="770">
              <a:solidFill>
                <a:srgbClr val="FFFFFF"/>
              </a:solidFill>
              <a:latin typeface="Arial"/>
            </a:endParaRPr>
          </a:p>
        </p:txBody>
      </p:sp>
      <p:pic>
        <p:nvPicPr>
          <p:cNvPr id="15395" name="Picture 6">
            <a:extLst>
              <a:ext uri="{FF2B5EF4-FFF2-40B4-BE49-F238E27FC236}">
                <a16:creationId xmlns:a16="http://schemas.microsoft.com/office/drawing/2014/main" id="{E0FCAA70-7517-4DC4-9728-3DB5A77F064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2964" y="84604"/>
            <a:ext cx="301380" cy="4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6" name="Picture 10" descr="Screen Clipping">
            <a:extLst>
              <a:ext uri="{FF2B5EF4-FFF2-40B4-BE49-F238E27FC236}">
                <a16:creationId xmlns:a16="http://schemas.microsoft.com/office/drawing/2014/main" id="{71299D9B-DDB4-4443-9D9C-941CAEE2766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122252" y="207942"/>
            <a:ext cx="593246" cy="8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7" name="Picture 12" descr="Screen Clipping">
            <a:extLst>
              <a:ext uri="{FF2B5EF4-FFF2-40B4-BE49-F238E27FC236}">
                <a16:creationId xmlns:a16="http://schemas.microsoft.com/office/drawing/2014/main" id="{73B1212E-60F4-4133-BD7B-145B109D681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29048" y="294584"/>
            <a:ext cx="456656" cy="7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549</TotalTime>
  <Words>960</Words>
  <Application>Microsoft Office PowerPoint</Application>
  <PresentationFormat>Widescreen</PresentationFormat>
  <Paragraphs>87</Paragraphs>
  <Slides>9</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Aptos</vt:lpstr>
      <vt:lpstr>Aptos Display</vt:lpstr>
      <vt:lpstr>Arial</vt:lpstr>
      <vt:lpstr>Calibri</vt:lpstr>
      <vt:lpstr>Calibri Light</vt:lpstr>
      <vt:lpstr>Symbol</vt:lpstr>
      <vt:lpstr>Office Theme</vt:lpstr>
      <vt:lpstr>Default Design</vt:lpstr>
      <vt:lpstr>Transforming Server Maintenance with AI and TensorFlow</vt:lpstr>
      <vt:lpstr>Introduction</vt:lpstr>
      <vt:lpstr>Data Collection</vt:lpstr>
      <vt:lpstr>Data Challenges and Solutions</vt:lpstr>
      <vt:lpstr>Final Model:  A Deep Dive</vt:lpstr>
      <vt:lpstr>Model Evaluation and Results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Server Maintenance with AI and TensorFlow</dc:title>
  <dc:creator>O'Neil Smith</dc:creator>
  <cp:lastModifiedBy>O'Neil Smith</cp:lastModifiedBy>
  <cp:revision>1</cp:revision>
  <dcterms:created xsi:type="dcterms:W3CDTF">2024-05-19T18:05:20Z</dcterms:created>
  <dcterms:modified xsi:type="dcterms:W3CDTF">2024-05-20T15:24:36Z</dcterms:modified>
</cp:coreProperties>
</file>